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976" r:id="rId3"/>
    <p:sldId id="974" r:id="rId4"/>
    <p:sldId id="263" r:id="rId5"/>
    <p:sldId id="975" r:id="rId6"/>
    <p:sldId id="9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73609C-C1F1-4392-BA00-27155A4E9176}" v="119" dt="2019-11-18T11:01:26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4" autoAdjust="0"/>
    <p:restoredTop sz="94206" autoAdjust="0"/>
  </p:normalViewPr>
  <p:slideViewPr>
    <p:cSldViewPr snapToGrid="0">
      <p:cViewPr varScale="1">
        <p:scale>
          <a:sx n="64" d="100"/>
          <a:sy n="64" d="100"/>
        </p:scale>
        <p:origin x="75" y="5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Ng" userId="6f5941192369a0f4" providerId="LiveId" clId="{AB3DD283-4A83-4808-AE73-13E9007685E8}"/>
    <pc:docChg chg="undo custSel modSld">
      <pc:chgData name="Stephanie Ng" userId="6f5941192369a0f4" providerId="LiveId" clId="{AB3DD283-4A83-4808-AE73-13E9007685E8}" dt="2019-10-15T07:20:44.669" v="1015" actId="478"/>
      <pc:docMkLst>
        <pc:docMk/>
      </pc:docMkLst>
      <pc:sldChg chg="addSp delSp modSp">
        <pc:chgData name="Stephanie Ng" userId="6f5941192369a0f4" providerId="LiveId" clId="{AB3DD283-4A83-4808-AE73-13E9007685E8}" dt="2019-10-15T07:20:44.669" v="1015" actId="478"/>
        <pc:sldMkLst>
          <pc:docMk/>
          <pc:sldMk cId="2027544243" sldId="263"/>
        </pc:sldMkLst>
        <pc:spChg chg="mod topLvl">
          <ac:chgData name="Stephanie Ng" userId="6f5941192369a0f4" providerId="LiveId" clId="{AB3DD283-4A83-4808-AE73-13E9007685E8}" dt="2019-10-15T07:20:38.432" v="1008" actId="20577"/>
          <ac:spMkLst>
            <pc:docMk/>
            <pc:sldMk cId="2027544243" sldId="263"/>
            <ac:spMk id="8" creationId="{BC543445-7CE3-4328-A024-6E466A0CC671}"/>
          </ac:spMkLst>
        </pc:spChg>
        <pc:spChg chg="mod topLvl">
          <ac:chgData name="Stephanie Ng" userId="6f5941192369a0f4" providerId="LiveId" clId="{AB3DD283-4A83-4808-AE73-13E9007685E8}" dt="2019-10-15T07:18:05.334" v="974" actId="165"/>
          <ac:spMkLst>
            <pc:docMk/>
            <pc:sldMk cId="2027544243" sldId="263"/>
            <ac:spMk id="9" creationId="{C3B46C70-1130-4782-B693-E2AB919E40FD}"/>
          </ac:spMkLst>
        </pc:spChg>
        <pc:spChg chg="mod">
          <ac:chgData name="Stephanie Ng" userId="6f5941192369a0f4" providerId="LiveId" clId="{AB3DD283-4A83-4808-AE73-13E9007685E8}" dt="2019-09-26T06:09:34.904" v="850" actId="20577"/>
          <ac:spMkLst>
            <pc:docMk/>
            <pc:sldMk cId="2027544243" sldId="263"/>
            <ac:spMk id="35" creationId="{6AEF8F92-5EB3-41FC-87C7-082D0D4E95CE}"/>
          </ac:spMkLst>
        </pc:spChg>
        <pc:spChg chg="mod">
          <ac:chgData name="Stephanie Ng" userId="6f5941192369a0f4" providerId="LiveId" clId="{AB3DD283-4A83-4808-AE73-13E9007685E8}" dt="2019-09-26T06:09:40.166" v="852" actId="20577"/>
          <ac:spMkLst>
            <pc:docMk/>
            <pc:sldMk cId="2027544243" sldId="263"/>
            <ac:spMk id="53" creationId="{93729451-AD75-45BE-85AB-F1845F7F547F}"/>
          </ac:spMkLst>
        </pc:spChg>
        <pc:grpChg chg="del">
          <ac:chgData name="Stephanie Ng" userId="6f5941192369a0f4" providerId="LiveId" clId="{AB3DD283-4A83-4808-AE73-13E9007685E8}" dt="2019-10-15T07:18:05.334" v="974" actId="165"/>
          <ac:grpSpMkLst>
            <pc:docMk/>
            <pc:sldMk cId="2027544243" sldId="263"/>
            <ac:grpSpMk id="65" creationId="{DE9815A1-0CC0-4C44-9C72-BE148B901B7B}"/>
          </ac:grpSpMkLst>
        </pc:grpChg>
        <pc:picChg chg="add del mod">
          <ac:chgData name="Stephanie Ng" userId="6f5941192369a0f4" providerId="LiveId" clId="{AB3DD283-4A83-4808-AE73-13E9007685E8}" dt="2019-10-15T07:20:44.011" v="1014" actId="931"/>
          <ac:picMkLst>
            <pc:docMk/>
            <pc:sldMk cId="2027544243" sldId="263"/>
            <ac:picMk id="6" creationId="{FAB0A2EC-9C58-46F3-8F43-ABD7C24B4674}"/>
          </ac:picMkLst>
        </pc:picChg>
        <pc:picChg chg="mod topLvl">
          <ac:chgData name="Stephanie Ng" userId="6f5941192369a0f4" providerId="LiveId" clId="{AB3DD283-4A83-4808-AE73-13E9007685E8}" dt="2019-10-15T07:18:05.334" v="974" actId="165"/>
          <ac:picMkLst>
            <pc:docMk/>
            <pc:sldMk cId="2027544243" sldId="263"/>
            <ac:picMk id="15" creationId="{D0CAE220-40CC-47EC-843A-8D641191A90D}"/>
          </ac:picMkLst>
        </pc:picChg>
        <pc:picChg chg="add del mod topLvl">
          <ac:chgData name="Stephanie Ng" userId="6f5941192369a0f4" providerId="LiveId" clId="{AB3DD283-4A83-4808-AE73-13E9007685E8}" dt="2019-10-15T07:20:44.669" v="1015" actId="478"/>
          <ac:picMkLst>
            <pc:docMk/>
            <pc:sldMk cId="2027544243" sldId="263"/>
            <ac:picMk id="24" creationId="{83EE3365-E3DD-4BEC-ACCB-78EEDAF1FAD2}"/>
          </ac:picMkLst>
        </pc:picChg>
      </pc:sldChg>
      <pc:sldChg chg="addSp delSp modSp">
        <pc:chgData name="Stephanie Ng" userId="6f5941192369a0f4" providerId="LiveId" clId="{AB3DD283-4A83-4808-AE73-13E9007685E8}" dt="2019-10-15T06:58:46.137" v="973" actId="478"/>
        <pc:sldMkLst>
          <pc:docMk/>
          <pc:sldMk cId="3063236386" sldId="974"/>
        </pc:sldMkLst>
        <pc:spChg chg="add del">
          <ac:chgData name="Stephanie Ng" userId="6f5941192369a0f4" providerId="LiveId" clId="{AB3DD283-4A83-4808-AE73-13E9007685E8}" dt="2019-10-15T06:58:43.069" v="972"/>
          <ac:spMkLst>
            <pc:docMk/>
            <pc:sldMk cId="3063236386" sldId="974"/>
            <ac:spMk id="18" creationId="{FC287D0B-C1B0-440C-96C5-0F4797439F11}"/>
          </ac:spMkLst>
        </pc:spChg>
        <pc:grpChg chg="del">
          <ac:chgData name="Stephanie Ng" userId="6f5941192369a0f4" providerId="LiveId" clId="{AB3DD283-4A83-4808-AE73-13E9007685E8}" dt="2019-10-15T05:41:02.828" v="960" actId="478"/>
          <ac:grpSpMkLst>
            <pc:docMk/>
            <pc:sldMk cId="3063236386" sldId="974"/>
            <ac:grpSpMk id="6" creationId="{67AFD74F-1160-46AD-920B-F4E88D0E39AB}"/>
          </ac:grpSpMkLst>
        </pc:grpChg>
        <pc:grpChg chg="add del">
          <ac:chgData name="Stephanie Ng" userId="6f5941192369a0f4" providerId="LiveId" clId="{AB3DD283-4A83-4808-AE73-13E9007685E8}" dt="2019-10-15T06:58:46.137" v="973" actId="478"/>
          <ac:grpSpMkLst>
            <pc:docMk/>
            <pc:sldMk cId="3063236386" sldId="974"/>
            <ac:grpSpMk id="10" creationId="{06844A14-6589-4AD0-8F0E-496798AEB4DD}"/>
          </ac:grpSpMkLst>
        </pc:grpChg>
        <pc:grpChg chg="add mod">
          <ac:chgData name="Stephanie Ng" userId="6f5941192369a0f4" providerId="LiveId" clId="{AB3DD283-4A83-4808-AE73-13E9007685E8}" dt="2019-10-15T05:41:07.683" v="962" actId="1076"/>
          <ac:grpSpMkLst>
            <pc:docMk/>
            <pc:sldMk cId="3063236386" sldId="974"/>
            <ac:grpSpMk id="41" creationId="{FC61FAF6-3E38-478D-8794-F01C78B4A151}"/>
          </ac:grpSpMkLst>
        </pc:grpChg>
      </pc:sldChg>
      <pc:sldChg chg="addSp delSp modSp">
        <pc:chgData name="Stephanie Ng" userId="6f5941192369a0f4" providerId="LiveId" clId="{AB3DD283-4A83-4808-AE73-13E9007685E8}" dt="2019-10-15T05:41:47.420" v="969" actId="14100"/>
        <pc:sldMkLst>
          <pc:docMk/>
          <pc:sldMk cId="974628995" sldId="975"/>
        </pc:sldMkLst>
        <pc:spChg chg="del mod">
          <ac:chgData name="Stephanie Ng" userId="6f5941192369a0f4" providerId="LiveId" clId="{AB3DD283-4A83-4808-AE73-13E9007685E8}" dt="2019-09-26T03:37:47.122" v="32" actId="478"/>
          <ac:spMkLst>
            <pc:docMk/>
            <pc:sldMk cId="974628995" sldId="975"/>
            <ac:spMk id="8" creationId="{BC543445-7CE3-4328-A024-6E466A0CC671}"/>
          </ac:spMkLst>
        </pc:spChg>
        <pc:spChg chg="del">
          <ac:chgData name="Stephanie Ng" userId="6f5941192369a0f4" providerId="LiveId" clId="{AB3DD283-4A83-4808-AE73-13E9007685E8}" dt="2019-09-26T03:37:43.852" v="31" actId="478"/>
          <ac:spMkLst>
            <pc:docMk/>
            <pc:sldMk cId="974628995" sldId="975"/>
            <ac:spMk id="9" creationId="{C3B46C70-1130-4782-B693-E2AB919E40FD}"/>
          </ac:spMkLst>
        </pc:spChg>
        <pc:spChg chg="mod">
          <ac:chgData name="Stephanie Ng" userId="6f5941192369a0f4" providerId="LiveId" clId="{AB3DD283-4A83-4808-AE73-13E9007685E8}" dt="2019-09-26T06:10:19.456" v="891" actId="20577"/>
          <ac:spMkLst>
            <pc:docMk/>
            <pc:sldMk cId="974628995" sldId="975"/>
            <ac:spMk id="16" creationId="{4E7A4A5E-C572-4F5D-A15C-0191368977E1}"/>
          </ac:spMkLst>
        </pc:spChg>
        <pc:spChg chg="mod">
          <ac:chgData name="Stephanie Ng" userId="6f5941192369a0f4" providerId="LiveId" clId="{AB3DD283-4A83-4808-AE73-13E9007685E8}" dt="2019-09-26T04:33:43.427" v="513" actId="1076"/>
          <ac:spMkLst>
            <pc:docMk/>
            <pc:sldMk cId="974628995" sldId="975"/>
            <ac:spMk id="17" creationId="{E626B069-7EDA-4850-BC78-4E1356E2C0AE}"/>
          </ac:spMkLst>
        </pc:spChg>
        <pc:spChg chg="mod">
          <ac:chgData name="Stephanie Ng" userId="6f5941192369a0f4" providerId="LiveId" clId="{AB3DD283-4A83-4808-AE73-13E9007685E8}" dt="2019-09-26T06:09:52.130" v="856" actId="20577"/>
          <ac:spMkLst>
            <pc:docMk/>
            <pc:sldMk cId="974628995" sldId="975"/>
            <ac:spMk id="21" creationId="{F457BED5-184A-4D20-8D4D-A1402BE81CB4}"/>
          </ac:spMkLst>
        </pc:spChg>
        <pc:spChg chg="mod">
          <ac:chgData name="Stephanie Ng" userId="6f5941192369a0f4" providerId="LiveId" clId="{AB3DD283-4A83-4808-AE73-13E9007685E8}" dt="2019-09-26T04:17:37.240" v="295" actId="20577"/>
          <ac:spMkLst>
            <pc:docMk/>
            <pc:sldMk cId="974628995" sldId="975"/>
            <ac:spMk id="22" creationId="{ADA0368C-8CBA-4357-A455-CC617AC31AFE}"/>
          </ac:spMkLst>
        </pc:spChg>
        <pc:spChg chg="add mod">
          <ac:chgData name="Stephanie Ng" userId="6f5941192369a0f4" providerId="LiveId" clId="{AB3DD283-4A83-4808-AE73-13E9007685E8}" dt="2019-09-26T03:46:57.419" v="42" actId="1076"/>
          <ac:spMkLst>
            <pc:docMk/>
            <pc:sldMk cId="974628995" sldId="975"/>
            <ac:spMk id="32" creationId="{38B425BF-947D-4602-BEDD-0330ED1D6AA5}"/>
          </ac:spMkLst>
        </pc:spChg>
        <pc:spChg chg="del mod">
          <ac:chgData name="Stephanie Ng" userId="6f5941192369a0f4" providerId="LiveId" clId="{AB3DD283-4A83-4808-AE73-13E9007685E8}" dt="2019-10-15T05:41:27.580" v="964" actId="478"/>
          <ac:spMkLst>
            <pc:docMk/>
            <pc:sldMk cId="974628995" sldId="975"/>
            <ac:spMk id="33" creationId="{A00D0106-B1AD-4394-94EF-9B8C7C81864A}"/>
          </ac:spMkLst>
        </pc:spChg>
        <pc:spChg chg="del mod">
          <ac:chgData name="Stephanie Ng" userId="6f5941192369a0f4" providerId="LiveId" clId="{AB3DD283-4A83-4808-AE73-13E9007685E8}" dt="2019-10-15T05:41:32.361" v="965" actId="478"/>
          <ac:spMkLst>
            <pc:docMk/>
            <pc:sldMk cId="974628995" sldId="975"/>
            <ac:spMk id="34" creationId="{90759B5A-6021-4B55-A02F-E2EB8D801D8C}"/>
          </ac:spMkLst>
        </pc:spChg>
        <pc:spChg chg="mod">
          <ac:chgData name="Stephanie Ng" userId="6f5941192369a0f4" providerId="LiveId" clId="{AB3DD283-4A83-4808-AE73-13E9007685E8}" dt="2019-09-26T05:58:24.708" v="808" actId="14100"/>
          <ac:spMkLst>
            <pc:docMk/>
            <pc:sldMk cId="974628995" sldId="975"/>
            <ac:spMk id="35" creationId="{6AEF8F92-5EB3-41FC-87C7-082D0D4E95CE}"/>
          </ac:spMkLst>
        </pc:spChg>
        <pc:spChg chg="mod">
          <ac:chgData name="Stephanie Ng" userId="6f5941192369a0f4" providerId="LiveId" clId="{AB3DD283-4A83-4808-AE73-13E9007685E8}" dt="2019-09-26T05:58:12.342" v="804" actId="20577"/>
          <ac:spMkLst>
            <pc:docMk/>
            <pc:sldMk cId="974628995" sldId="975"/>
            <ac:spMk id="36" creationId="{528E84EC-DA2D-42EA-A3B1-520B76C5EAFB}"/>
          </ac:spMkLst>
        </pc:spChg>
        <pc:spChg chg="add mod">
          <ac:chgData name="Stephanie Ng" userId="6f5941192369a0f4" providerId="LiveId" clId="{AB3DD283-4A83-4808-AE73-13E9007685E8}" dt="2019-09-26T04:17:00.098" v="285" actId="20577"/>
          <ac:spMkLst>
            <pc:docMk/>
            <pc:sldMk cId="974628995" sldId="975"/>
            <ac:spMk id="40" creationId="{FD0045A2-2CCD-410E-93CD-8C22FC89580A}"/>
          </ac:spMkLst>
        </pc:spChg>
        <pc:spChg chg="mod">
          <ac:chgData name="Stephanie Ng" userId="6f5941192369a0f4" providerId="LiveId" clId="{AB3DD283-4A83-4808-AE73-13E9007685E8}" dt="2019-10-15T05:41:23.850" v="963" actId="164"/>
          <ac:spMkLst>
            <pc:docMk/>
            <pc:sldMk cId="974628995" sldId="975"/>
            <ac:spMk id="53" creationId="{93729451-AD75-45BE-85AB-F1845F7F547F}"/>
          </ac:spMkLst>
        </pc:spChg>
        <pc:spChg chg="mod">
          <ac:chgData name="Stephanie Ng" userId="6f5941192369a0f4" providerId="LiveId" clId="{AB3DD283-4A83-4808-AE73-13E9007685E8}" dt="2019-10-15T05:41:23.850" v="963" actId="164"/>
          <ac:spMkLst>
            <pc:docMk/>
            <pc:sldMk cId="974628995" sldId="975"/>
            <ac:spMk id="63" creationId="{6D8F3EB8-5DF5-4DFE-9726-66948D1FBEA7}"/>
          </ac:spMkLst>
        </pc:spChg>
        <pc:grpChg chg="add mod">
          <ac:chgData name="Stephanie Ng" userId="6f5941192369a0f4" providerId="LiveId" clId="{AB3DD283-4A83-4808-AE73-13E9007685E8}" dt="2019-10-15T05:41:34.928" v="966" actId="1076"/>
          <ac:grpSpMkLst>
            <pc:docMk/>
            <pc:sldMk cId="974628995" sldId="975"/>
            <ac:grpSpMk id="3" creationId="{032EF9DC-334C-4BFE-B71A-BC6711D571D6}"/>
          </ac:grpSpMkLst>
        </pc:grpChg>
        <pc:grpChg chg="add mod">
          <ac:chgData name="Stephanie Ng" userId="6f5941192369a0f4" providerId="LiveId" clId="{AB3DD283-4A83-4808-AE73-13E9007685E8}" dt="2019-10-15T05:41:47.420" v="969" actId="14100"/>
          <ac:grpSpMkLst>
            <pc:docMk/>
            <pc:sldMk cId="974628995" sldId="975"/>
            <ac:grpSpMk id="37" creationId="{F3B6460E-77F4-4DBA-B762-C48826FFB450}"/>
          </ac:grpSpMkLst>
        </pc:grpChg>
        <pc:picChg chg="add del mod">
          <ac:chgData name="Stephanie Ng" userId="6f5941192369a0f4" providerId="LiveId" clId="{AB3DD283-4A83-4808-AE73-13E9007685E8}" dt="2019-09-26T03:55:38.606" v="134" actId="478"/>
          <ac:picMkLst>
            <pc:docMk/>
            <pc:sldMk cId="974628995" sldId="975"/>
            <ac:picMk id="6" creationId="{ACB0C735-6D4E-465F-BDEF-D59EC79E5198}"/>
          </ac:picMkLst>
        </pc:picChg>
        <pc:picChg chg="mod">
          <ac:chgData name="Stephanie Ng" userId="6f5941192369a0f4" providerId="LiveId" clId="{AB3DD283-4A83-4808-AE73-13E9007685E8}" dt="2019-09-26T03:46:55.323" v="41" actId="1076"/>
          <ac:picMkLst>
            <pc:docMk/>
            <pc:sldMk cId="974628995" sldId="975"/>
            <ac:picMk id="7" creationId="{42DFC4C7-BD84-4666-9344-68E5FB090D24}"/>
          </ac:picMkLst>
        </pc:picChg>
        <pc:picChg chg="add mod">
          <ac:chgData name="Stephanie Ng" userId="6f5941192369a0f4" providerId="LiveId" clId="{AB3DD283-4A83-4808-AE73-13E9007685E8}" dt="2019-09-26T03:56:56.462" v="156" actId="1076"/>
          <ac:picMkLst>
            <pc:docMk/>
            <pc:sldMk cId="974628995" sldId="975"/>
            <ac:picMk id="11" creationId="{A8D9D820-956D-4C07-8AF3-E2C4E488B5B8}"/>
          </ac:picMkLst>
        </pc:picChg>
        <pc:picChg chg="add del mod">
          <ac:chgData name="Stephanie Ng" userId="6f5941192369a0f4" providerId="LiveId" clId="{AB3DD283-4A83-4808-AE73-13E9007685E8}" dt="2019-10-15T05:41:27.580" v="964" actId="478"/>
          <ac:picMkLst>
            <pc:docMk/>
            <pc:sldMk cId="974628995" sldId="975"/>
            <ac:picMk id="13" creationId="{8C906F97-1B48-436E-A9E5-7DE43098F80E}"/>
          </ac:picMkLst>
        </pc:picChg>
        <pc:picChg chg="add del mod">
          <ac:chgData name="Stephanie Ng" userId="6f5941192369a0f4" providerId="LiveId" clId="{AB3DD283-4A83-4808-AE73-13E9007685E8}" dt="2019-09-26T04:19:14.131" v="339" actId="478"/>
          <ac:picMkLst>
            <pc:docMk/>
            <pc:sldMk cId="974628995" sldId="975"/>
            <ac:picMk id="15" creationId="{7F6677A9-F571-4DC0-B2F0-A6F9F1AA6D98}"/>
          </ac:picMkLst>
        </pc:picChg>
        <pc:picChg chg="add mod">
          <ac:chgData name="Stephanie Ng" userId="6f5941192369a0f4" providerId="LiveId" clId="{AB3DD283-4A83-4808-AE73-13E9007685E8}" dt="2019-09-26T04:29:38.910" v="391" actId="1076"/>
          <ac:picMkLst>
            <pc:docMk/>
            <pc:sldMk cId="974628995" sldId="975"/>
            <ac:picMk id="19" creationId="{F2D7C2DC-11FB-473F-B51D-C16192F1A7C7}"/>
          </ac:picMkLst>
        </pc:picChg>
        <pc:picChg chg="del">
          <ac:chgData name="Stephanie Ng" userId="6f5941192369a0f4" providerId="LiveId" clId="{AB3DD283-4A83-4808-AE73-13E9007685E8}" dt="2019-09-26T04:33:49.676" v="515" actId="478"/>
          <ac:picMkLst>
            <pc:docMk/>
            <pc:sldMk cId="974628995" sldId="975"/>
            <ac:picMk id="23" creationId="{98D7BA32-04DD-4D04-B074-052212896A1D}"/>
          </ac:picMkLst>
        </pc:picChg>
        <pc:picChg chg="add mod">
          <ac:chgData name="Stephanie Ng" userId="6f5941192369a0f4" providerId="LiveId" clId="{AB3DD283-4A83-4808-AE73-13E9007685E8}" dt="2019-09-26T04:29:45.910" v="395" actId="1076"/>
          <ac:picMkLst>
            <pc:docMk/>
            <pc:sldMk cId="974628995" sldId="975"/>
            <ac:picMk id="24" creationId="{4DC98706-2278-4DEA-BA2C-391BA5B7F4E3}"/>
          </ac:picMkLst>
        </pc:picChg>
        <pc:picChg chg="del">
          <ac:chgData name="Stephanie Ng" userId="6f5941192369a0f4" providerId="LiveId" clId="{AB3DD283-4A83-4808-AE73-13E9007685E8}" dt="2019-09-26T03:47:04.423" v="45" actId="478"/>
          <ac:picMkLst>
            <pc:docMk/>
            <pc:sldMk cId="974628995" sldId="975"/>
            <ac:picMk id="26" creationId="{2FE9261D-93E6-4B65-9063-0E84CCC41BB5}"/>
          </ac:picMkLst>
        </pc:picChg>
        <pc:picChg chg="add mod">
          <ac:chgData name="Stephanie Ng" userId="6f5941192369a0f4" providerId="LiveId" clId="{AB3DD283-4A83-4808-AE73-13E9007685E8}" dt="2019-09-26T04:29:42.041" v="393" actId="1076"/>
          <ac:picMkLst>
            <pc:docMk/>
            <pc:sldMk cId="974628995" sldId="975"/>
            <ac:picMk id="27" creationId="{E12C5344-E5A1-4535-BE6B-ECDE4A2C6278}"/>
          </ac:picMkLst>
        </pc:picChg>
        <pc:picChg chg="del">
          <ac:chgData name="Stephanie Ng" userId="6f5941192369a0f4" providerId="LiveId" clId="{AB3DD283-4A83-4808-AE73-13E9007685E8}" dt="2019-09-26T03:47:01.742" v="44" actId="478"/>
          <ac:picMkLst>
            <pc:docMk/>
            <pc:sldMk cId="974628995" sldId="975"/>
            <ac:picMk id="28" creationId="{071CEE90-15D0-49D0-B904-E0595CF3F8D9}"/>
          </ac:picMkLst>
        </pc:picChg>
        <pc:picChg chg="del">
          <ac:chgData name="Stephanie Ng" userId="6f5941192369a0f4" providerId="LiveId" clId="{AB3DD283-4A83-4808-AE73-13E9007685E8}" dt="2019-09-26T04:17:47.120" v="297" actId="478"/>
          <ac:picMkLst>
            <pc:docMk/>
            <pc:sldMk cId="974628995" sldId="975"/>
            <ac:picMk id="30" creationId="{F10A98D1-C161-43DC-911B-3B8220D7CED4}"/>
          </ac:picMkLst>
        </pc:picChg>
        <pc:picChg chg="add mod">
          <ac:chgData name="Stephanie Ng" userId="6f5941192369a0f4" providerId="LiveId" clId="{AB3DD283-4A83-4808-AE73-13E9007685E8}" dt="2019-09-26T04:29:53.439" v="399" actId="1076"/>
          <ac:picMkLst>
            <pc:docMk/>
            <pc:sldMk cId="974628995" sldId="975"/>
            <ac:picMk id="31" creationId="{D9326A94-E372-4614-849D-BA5D69CDB2DD}"/>
          </ac:picMkLst>
        </pc:picChg>
        <pc:picChg chg="del">
          <ac:chgData name="Stephanie Ng" userId="6f5941192369a0f4" providerId="LiveId" clId="{AB3DD283-4A83-4808-AE73-13E9007685E8}" dt="2019-09-26T04:17:45.337" v="296" actId="478"/>
          <ac:picMkLst>
            <pc:docMk/>
            <pc:sldMk cId="974628995" sldId="975"/>
            <ac:picMk id="37" creationId="{44518461-AC90-4E28-90C8-1286FDE4883F}"/>
          </ac:picMkLst>
        </pc:picChg>
        <pc:picChg chg="add mod">
          <ac:chgData name="Stephanie Ng" userId="6f5941192369a0f4" providerId="LiveId" clId="{AB3DD283-4A83-4808-AE73-13E9007685E8}" dt="2019-09-26T06:07:50.102" v="817" actId="1076"/>
          <ac:picMkLst>
            <pc:docMk/>
            <pc:sldMk cId="974628995" sldId="975"/>
            <ac:picMk id="44" creationId="{84F45155-5E5A-4675-96C3-AC22E8DA0A2B}"/>
          </ac:picMkLst>
        </pc:picChg>
        <pc:picChg chg="add mod">
          <ac:chgData name="Stephanie Ng" userId="6f5941192369a0f4" providerId="LiveId" clId="{AB3DD283-4A83-4808-AE73-13E9007685E8}" dt="2019-09-26T06:07:54.535" v="819" actId="1076"/>
          <ac:picMkLst>
            <pc:docMk/>
            <pc:sldMk cId="974628995" sldId="975"/>
            <ac:picMk id="47" creationId="{09DB293E-EBD0-4D74-93ED-96DD2E24F5F5}"/>
          </ac:picMkLst>
        </pc:picChg>
        <pc:picChg chg="add mod">
          <ac:chgData name="Stephanie Ng" userId="6f5941192369a0f4" providerId="LiveId" clId="{AB3DD283-4A83-4808-AE73-13E9007685E8}" dt="2019-09-26T04:29:48.183" v="396" actId="1076"/>
          <ac:picMkLst>
            <pc:docMk/>
            <pc:sldMk cId="974628995" sldId="975"/>
            <ac:picMk id="48" creationId="{E0CA1214-69B2-4ED0-827C-1760DAE98B93}"/>
          </ac:picMkLst>
        </pc:picChg>
        <pc:picChg chg="del">
          <ac:chgData name="Stephanie Ng" userId="6f5941192369a0f4" providerId="LiveId" clId="{AB3DD283-4A83-4808-AE73-13E9007685E8}" dt="2019-09-26T04:11:07.467" v="220" actId="478"/>
          <ac:picMkLst>
            <pc:docMk/>
            <pc:sldMk cId="974628995" sldId="975"/>
            <ac:picMk id="50" creationId="{AC3F7B65-AAC5-4543-96DE-3A89377272A8}"/>
          </ac:picMkLst>
        </pc:picChg>
        <pc:picChg chg="add mod">
          <ac:chgData name="Stephanie Ng" userId="6f5941192369a0f4" providerId="LiveId" clId="{AB3DD283-4A83-4808-AE73-13E9007685E8}" dt="2019-09-26T06:07:52.824" v="818" actId="1076"/>
          <ac:picMkLst>
            <pc:docMk/>
            <pc:sldMk cId="974628995" sldId="975"/>
            <ac:picMk id="51" creationId="{27C6A5DC-FE29-43B1-BB8A-0DAA6253EDB9}"/>
          </ac:picMkLst>
        </pc:picChg>
        <pc:picChg chg="del">
          <ac:chgData name="Stephanie Ng" userId="6f5941192369a0f4" providerId="LiveId" clId="{AB3DD283-4A83-4808-AE73-13E9007685E8}" dt="2019-09-26T04:11:09.642" v="221" actId="478"/>
          <ac:picMkLst>
            <pc:docMk/>
            <pc:sldMk cId="974628995" sldId="975"/>
            <ac:picMk id="52" creationId="{B4FE0863-6237-4750-A705-F6E874C366AE}"/>
          </ac:picMkLst>
        </pc:picChg>
        <pc:picChg chg="del">
          <ac:chgData name="Stephanie Ng" userId="6f5941192369a0f4" providerId="LiveId" clId="{AB3DD283-4A83-4808-AE73-13E9007685E8}" dt="2019-09-26T05:58:15.156" v="805" actId="478"/>
          <ac:picMkLst>
            <pc:docMk/>
            <pc:sldMk cId="974628995" sldId="975"/>
            <ac:picMk id="54" creationId="{B17C74CB-190E-4673-BA61-A3592C0E8E10}"/>
          </ac:picMkLst>
        </pc:picChg>
        <pc:picChg chg="add mod">
          <ac:chgData name="Stephanie Ng" userId="6f5941192369a0f4" providerId="LiveId" clId="{AB3DD283-4A83-4808-AE73-13E9007685E8}" dt="2019-10-15T05:41:23.850" v="963" actId="164"/>
          <ac:picMkLst>
            <pc:docMk/>
            <pc:sldMk cId="974628995" sldId="975"/>
            <ac:picMk id="56" creationId="{AD4EE476-27D7-4128-8ACD-ABD054200F7C}"/>
          </ac:picMkLst>
        </pc:picChg>
        <pc:picChg chg="del">
          <ac:chgData name="Stephanie Ng" userId="6f5941192369a0f4" providerId="LiveId" clId="{AB3DD283-4A83-4808-AE73-13E9007685E8}" dt="2019-09-26T04:33:47.788" v="514" actId="478"/>
          <ac:picMkLst>
            <pc:docMk/>
            <pc:sldMk cId="974628995" sldId="975"/>
            <ac:picMk id="61" creationId="{D6F6146F-5A57-4733-A4FF-25C134A73777}"/>
          </ac:picMkLst>
        </pc:picChg>
        <pc:cxnChg chg="mod">
          <ac:chgData name="Stephanie Ng" userId="6f5941192369a0f4" providerId="LiveId" clId="{AB3DD283-4A83-4808-AE73-13E9007685E8}" dt="2019-09-26T03:37:40.583" v="30" actId="1076"/>
          <ac:cxnSpMkLst>
            <pc:docMk/>
            <pc:sldMk cId="974628995" sldId="975"/>
            <ac:cxnSpMk id="45" creationId="{E099E528-165E-4AD6-9F77-A4147B87B2A5}"/>
          </ac:cxnSpMkLst>
        </pc:cxnChg>
      </pc:sldChg>
    </pc:docChg>
  </pc:docChgLst>
  <pc:docChgLst>
    <pc:chgData name="Stephanie Ng" userId="6f5941192369a0f4" providerId="LiveId" clId="{7973609C-C1F1-4392-BA00-27155A4E9176}"/>
    <pc:docChg chg="undo custSel modSld sldOrd">
      <pc:chgData name="Stephanie Ng" userId="6f5941192369a0f4" providerId="LiveId" clId="{7973609C-C1F1-4392-BA00-27155A4E9176}" dt="2019-11-18T11:01:26.831" v="372"/>
      <pc:docMkLst>
        <pc:docMk/>
      </pc:docMkLst>
      <pc:sldChg chg="addSp delSp modSp">
        <pc:chgData name="Stephanie Ng" userId="6f5941192369a0f4" providerId="LiveId" clId="{7973609C-C1F1-4392-BA00-27155A4E9176}" dt="2019-11-11T03:30:50.099" v="50"/>
        <pc:sldMkLst>
          <pc:docMk/>
          <pc:sldMk cId="2027544243" sldId="263"/>
        </pc:sldMkLst>
        <pc:spChg chg="mod topLvl">
          <ac:chgData name="Stephanie Ng" userId="6f5941192369a0f4" providerId="LiveId" clId="{7973609C-C1F1-4392-BA00-27155A4E9176}" dt="2019-11-11T03:30:33.183" v="47" actId="1076"/>
          <ac:spMkLst>
            <pc:docMk/>
            <pc:sldMk cId="2027544243" sldId="263"/>
            <ac:spMk id="35" creationId="{6AEF8F92-5EB3-41FC-87C7-082D0D4E95CE}"/>
          </ac:spMkLst>
        </pc:spChg>
        <pc:spChg chg="mod topLvl">
          <ac:chgData name="Stephanie Ng" userId="6f5941192369a0f4" providerId="LiveId" clId="{7973609C-C1F1-4392-BA00-27155A4E9176}" dt="2019-11-11T03:30:37.144" v="48" actId="1076"/>
          <ac:spMkLst>
            <pc:docMk/>
            <pc:sldMk cId="2027544243" sldId="263"/>
            <ac:spMk id="36" creationId="{528E84EC-DA2D-42EA-A3B1-520B76C5EAFB}"/>
          </ac:spMkLst>
        </pc:spChg>
        <pc:grpChg chg="add">
          <ac:chgData name="Stephanie Ng" userId="6f5941192369a0f4" providerId="LiveId" clId="{7973609C-C1F1-4392-BA00-27155A4E9176}" dt="2019-11-11T03:30:50.099" v="50"/>
          <ac:grpSpMkLst>
            <pc:docMk/>
            <pc:sldMk cId="2027544243" sldId="263"/>
            <ac:grpSpMk id="40" creationId="{A27F93E6-F68A-4C3D-952A-89E570255D40}"/>
          </ac:grpSpMkLst>
        </pc:grpChg>
        <pc:grpChg chg="del">
          <ac:chgData name="Stephanie Ng" userId="6f5941192369a0f4" providerId="LiveId" clId="{7973609C-C1F1-4392-BA00-27155A4E9176}" dt="2019-11-11T03:30:08.531" v="39" actId="165"/>
          <ac:grpSpMkLst>
            <pc:docMk/>
            <pc:sldMk cId="2027544243" sldId="263"/>
            <ac:grpSpMk id="67" creationId="{078636D0-6B50-4AE4-A3B7-982FFF5CDEC9}"/>
          </ac:grpSpMkLst>
        </pc:grpChg>
        <pc:grpChg chg="del">
          <ac:chgData name="Stephanie Ng" userId="6f5941192369a0f4" providerId="LiveId" clId="{7973609C-C1F1-4392-BA00-27155A4E9176}" dt="2019-11-11T03:30:49.523" v="49" actId="478"/>
          <ac:grpSpMkLst>
            <pc:docMk/>
            <pc:sldMk cId="2027544243" sldId="263"/>
            <ac:grpSpMk id="69" creationId="{0DF7285B-1E7B-469B-B464-4C42444583D4}"/>
          </ac:grpSpMkLst>
        </pc:grpChg>
        <pc:picChg chg="add mod">
          <ac:chgData name="Stephanie Ng" userId="6f5941192369a0f4" providerId="LiveId" clId="{7973609C-C1F1-4392-BA00-27155A4E9176}" dt="2019-11-11T03:30:23.693" v="44" actId="1076"/>
          <ac:picMkLst>
            <pc:docMk/>
            <pc:sldMk cId="2027544243" sldId="263"/>
            <ac:picMk id="6" creationId="{21DF5E33-E225-4919-9B54-25FCD5462A7B}"/>
          </ac:picMkLst>
        </pc:picChg>
        <pc:picChg chg="mod topLvl">
          <ac:chgData name="Stephanie Ng" userId="6f5941192369a0f4" providerId="LiveId" clId="{7973609C-C1F1-4392-BA00-27155A4E9176}" dt="2019-11-11T03:30:25.175" v="45" actId="1076"/>
          <ac:picMkLst>
            <pc:docMk/>
            <pc:sldMk cId="2027544243" sldId="263"/>
            <ac:picMk id="23" creationId="{98D7BA32-04DD-4D04-B074-052212896A1D}"/>
          </ac:picMkLst>
        </pc:picChg>
        <pc:picChg chg="del">
          <ac:chgData name="Stephanie Ng" userId="6f5941192369a0f4" providerId="LiveId" clId="{7973609C-C1F1-4392-BA00-27155A4E9176}" dt="2019-11-11T03:28:31.460" v="12" actId="478"/>
          <ac:picMkLst>
            <pc:docMk/>
            <pc:sldMk cId="2027544243" sldId="263"/>
            <ac:picMk id="61" creationId="{D6F6146F-5A57-4733-A4FF-25C134A73777}"/>
          </ac:picMkLst>
        </pc:picChg>
      </pc:sldChg>
      <pc:sldChg chg="modSp">
        <pc:chgData name="Stephanie Ng" userId="6f5941192369a0f4" providerId="LiveId" clId="{7973609C-C1F1-4392-BA00-27155A4E9176}" dt="2019-10-24T23:59:18.088" v="2" actId="1076"/>
        <pc:sldMkLst>
          <pc:docMk/>
          <pc:sldMk cId="3063236386" sldId="974"/>
        </pc:sldMkLst>
        <pc:grpChg chg="mod">
          <ac:chgData name="Stephanie Ng" userId="6f5941192369a0f4" providerId="LiveId" clId="{7973609C-C1F1-4392-BA00-27155A4E9176}" dt="2019-10-24T23:59:18.088" v="2" actId="1076"/>
          <ac:grpSpMkLst>
            <pc:docMk/>
            <pc:sldMk cId="3063236386" sldId="974"/>
            <ac:grpSpMk id="41" creationId="{FC61FAF6-3E38-478D-8794-F01C78B4A151}"/>
          </ac:grpSpMkLst>
        </pc:grpChg>
      </pc:sldChg>
      <pc:sldChg chg="modSp">
        <pc:chgData name="Stephanie Ng" userId="6f5941192369a0f4" providerId="LiveId" clId="{7973609C-C1F1-4392-BA00-27155A4E9176}" dt="2019-10-24T23:58:55.941" v="1" actId="1076"/>
        <pc:sldMkLst>
          <pc:docMk/>
          <pc:sldMk cId="974628995" sldId="975"/>
        </pc:sldMkLst>
        <pc:picChg chg="mod">
          <ac:chgData name="Stephanie Ng" userId="6f5941192369a0f4" providerId="LiveId" clId="{7973609C-C1F1-4392-BA00-27155A4E9176}" dt="2019-10-24T23:58:55.941" v="1" actId="1076"/>
          <ac:picMkLst>
            <pc:docMk/>
            <pc:sldMk cId="974628995" sldId="975"/>
            <ac:picMk id="41" creationId="{69E89DFB-0FE8-40B9-B968-97F706E50335}"/>
          </ac:picMkLst>
        </pc:picChg>
        <pc:picChg chg="mod">
          <ac:chgData name="Stephanie Ng" userId="6f5941192369a0f4" providerId="LiveId" clId="{7973609C-C1F1-4392-BA00-27155A4E9176}" dt="2019-10-24T23:58:13.443" v="0" actId="1076"/>
          <ac:picMkLst>
            <pc:docMk/>
            <pc:sldMk cId="974628995" sldId="975"/>
            <ac:picMk id="44" creationId="{84F45155-5E5A-4675-96C3-AC22E8DA0A2B}"/>
          </ac:picMkLst>
        </pc:picChg>
        <pc:picChg chg="mod">
          <ac:chgData name="Stephanie Ng" userId="6f5941192369a0f4" providerId="LiveId" clId="{7973609C-C1F1-4392-BA00-27155A4E9176}" dt="2019-10-24T23:58:13.443" v="0" actId="1076"/>
          <ac:picMkLst>
            <pc:docMk/>
            <pc:sldMk cId="974628995" sldId="975"/>
            <ac:picMk id="47" creationId="{09DB293E-EBD0-4D74-93ED-96DD2E24F5F5}"/>
          </ac:picMkLst>
        </pc:picChg>
        <pc:picChg chg="mod">
          <ac:chgData name="Stephanie Ng" userId="6f5941192369a0f4" providerId="LiveId" clId="{7973609C-C1F1-4392-BA00-27155A4E9176}" dt="2019-10-24T23:58:13.443" v="0" actId="1076"/>
          <ac:picMkLst>
            <pc:docMk/>
            <pc:sldMk cId="974628995" sldId="975"/>
            <ac:picMk id="51" creationId="{27C6A5DC-FE29-43B1-BB8A-0DAA6253EDB9}"/>
          </ac:picMkLst>
        </pc:picChg>
      </pc:sldChg>
      <pc:sldChg chg="addSp delSp modSp ord">
        <pc:chgData name="Stephanie Ng" userId="6f5941192369a0f4" providerId="LiveId" clId="{7973609C-C1F1-4392-BA00-27155A4E9176}" dt="2019-11-18T11:01:26.831" v="372"/>
        <pc:sldMkLst>
          <pc:docMk/>
          <pc:sldMk cId="1344409383" sldId="976"/>
        </pc:sldMkLst>
        <pc:spChg chg="mod">
          <ac:chgData name="Stephanie Ng" userId="6f5941192369a0f4" providerId="LiveId" clId="{7973609C-C1F1-4392-BA00-27155A4E9176}" dt="2019-11-18T10:34:41.945" v="173" actId="1076"/>
          <ac:spMkLst>
            <pc:docMk/>
            <pc:sldMk cId="1344409383" sldId="976"/>
            <ac:spMk id="40" creationId="{1B83AC24-5DFE-47FB-B999-8B0D08FABBD2}"/>
          </ac:spMkLst>
        </pc:spChg>
        <pc:spChg chg="mod topLvl">
          <ac:chgData name="Stephanie Ng" userId="6f5941192369a0f4" providerId="LiveId" clId="{7973609C-C1F1-4392-BA00-27155A4E9176}" dt="2019-11-18T10:48:31.300" v="217" actId="403"/>
          <ac:spMkLst>
            <pc:docMk/>
            <pc:sldMk cId="1344409383" sldId="976"/>
            <ac:spMk id="51" creationId="{BF2445A6-D513-45EE-9A7C-8DCD13538BB6}"/>
          </ac:spMkLst>
        </pc:spChg>
        <pc:spChg chg="mod topLvl">
          <ac:chgData name="Stephanie Ng" userId="6f5941192369a0f4" providerId="LiveId" clId="{7973609C-C1F1-4392-BA00-27155A4E9176}" dt="2019-11-18T10:48:27.614" v="216" actId="1076"/>
          <ac:spMkLst>
            <pc:docMk/>
            <pc:sldMk cId="1344409383" sldId="976"/>
            <ac:spMk id="53" creationId="{639D81BC-1DF2-45F7-B9D5-DAA5F81B2FD2}"/>
          </ac:spMkLst>
        </pc:spChg>
        <pc:spChg chg="add mod">
          <ac:chgData name="Stephanie Ng" userId="6f5941192369a0f4" providerId="LiveId" clId="{7973609C-C1F1-4392-BA00-27155A4E9176}" dt="2019-11-18T11:00:55.375" v="370" actId="313"/>
          <ac:spMkLst>
            <pc:docMk/>
            <pc:sldMk cId="1344409383" sldId="976"/>
            <ac:spMk id="58" creationId="{E18868FF-C3E2-46AE-BF32-33F6F05D1D3D}"/>
          </ac:spMkLst>
        </pc:spChg>
        <pc:spChg chg="add mod">
          <ac:chgData name="Stephanie Ng" userId="6f5941192369a0f4" providerId="LiveId" clId="{7973609C-C1F1-4392-BA00-27155A4E9176}" dt="2019-11-18T11:01:01.252" v="371" actId="313"/>
          <ac:spMkLst>
            <pc:docMk/>
            <pc:sldMk cId="1344409383" sldId="976"/>
            <ac:spMk id="59" creationId="{228E2EAE-4D78-4A91-9AB1-932D70BD5373}"/>
          </ac:spMkLst>
        </pc:spChg>
        <pc:grpChg chg="del">
          <ac:chgData name="Stephanie Ng" userId="6f5941192369a0f4" providerId="LiveId" clId="{7973609C-C1F1-4392-BA00-27155A4E9176}" dt="2019-11-18T10:24:52.597" v="51" actId="478"/>
          <ac:grpSpMkLst>
            <pc:docMk/>
            <pc:sldMk cId="1344409383" sldId="976"/>
            <ac:grpSpMk id="3" creationId="{B44FCC66-92A1-4C3C-9E71-F1534DB5E4A6}"/>
          </ac:grpSpMkLst>
        </pc:grpChg>
        <pc:grpChg chg="del">
          <ac:chgData name="Stephanie Ng" userId="6f5941192369a0f4" providerId="LiveId" clId="{7973609C-C1F1-4392-BA00-27155A4E9176}" dt="2019-11-18T10:24:55.614" v="53" actId="478"/>
          <ac:grpSpMkLst>
            <pc:docMk/>
            <pc:sldMk cId="1344409383" sldId="976"/>
            <ac:grpSpMk id="10" creationId="{06844A14-6589-4AD0-8F0E-496798AEB4DD}"/>
          </ac:grpSpMkLst>
        </pc:grpChg>
        <pc:grpChg chg="del">
          <ac:chgData name="Stephanie Ng" userId="6f5941192369a0f4" providerId="LiveId" clId="{7973609C-C1F1-4392-BA00-27155A4E9176}" dt="2019-11-18T10:24:54.722" v="52" actId="478"/>
          <ac:grpSpMkLst>
            <pc:docMk/>
            <pc:sldMk cId="1344409383" sldId="976"/>
            <ac:grpSpMk id="19" creationId="{37967B4C-9AE9-4B4B-B336-9D2C084C4FBE}"/>
          </ac:grpSpMkLst>
        </pc:grpChg>
        <pc:grpChg chg="add del mod">
          <ac:chgData name="Stephanie Ng" userId="6f5941192369a0f4" providerId="LiveId" clId="{7973609C-C1F1-4392-BA00-27155A4E9176}" dt="2019-11-18T10:48:20.895" v="215" actId="165"/>
          <ac:grpSpMkLst>
            <pc:docMk/>
            <pc:sldMk cId="1344409383" sldId="976"/>
            <ac:grpSpMk id="50" creationId="{016BF1E9-4914-4E84-949F-88AA6AE77826}"/>
          </ac:grpSpMkLst>
        </pc:grpChg>
        <pc:picChg chg="add del mod">
          <ac:chgData name="Stephanie Ng" userId="6f5941192369a0f4" providerId="LiveId" clId="{7973609C-C1F1-4392-BA00-27155A4E9176}" dt="2019-11-18T10:44:31.630" v="182" actId="478"/>
          <ac:picMkLst>
            <pc:docMk/>
            <pc:sldMk cId="1344409383" sldId="976"/>
            <ac:picMk id="18" creationId="{F29FBA99-8D2D-41DE-9E1F-F8A487F72614}"/>
          </ac:picMkLst>
        </pc:picChg>
        <pc:picChg chg="add mod ord">
          <ac:chgData name="Stephanie Ng" userId="6f5941192369a0f4" providerId="LiveId" clId="{7973609C-C1F1-4392-BA00-27155A4E9176}" dt="2019-11-18T10:47:20.677" v="214" actId="14100"/>
          <ac:picMkLst>
            <pc:docMk/>
            <pc:sldMk cId="1344409383" sldId="976"/>
            <ac:picMk id="24" creationId="{3DE4170F-7890-44DF-95F0-9FB10D7279E1}"/>
          </ac:picMkLst>
        </pc:picChg>
        <pc:picChg chg="add del mod">
          <ac:chgData name="Stephanie Ng" userId="6f5941192369a0f4" providerId="LiveId" clId="{7973609C-C1F1-4392-BA00-27155A4E9176}" dt="2019-11-18T10:45:53.222" v="196" actId="478"/>
          <ac:picMkLst>
            <pc:docMk/>
            <pc:sldMk cId="1344409383" sldId="976"/>
            <ac:picMk id="26" creationId="{00E71ABE-B1F4-4B87-A7C6-EEF783AD0906}"/>
          </ac:picMkLst>
        </pc:picChg>
        <pc:picChg chg="add mod">
          <ac:chgData name="Stephanie Ng" userId="6f5941192369a0f4" providerId="LiveId" clId="{7973609C-C1F1-4392-BA00-27155A4E9176}" dt="2019-11-18T10:47:01.854" v="205" actId="1076"/>
          <ac:picMkLst>
            <pc:docMk/>
            <pc:sldMk cId="1344409383" sldId="976"/>
            <ac:picMk id="28" creationId="{19486F63-561D-4C82-9136-442817F3752D}"/>
          </ac:picMkLst>
        </pc:picChg>
        <pc:picChg chg="add mod">
          <ac:chgData name="Stephanie Ng" userId="6f5941192369a0f4" providerId="LiveId" clId="{7973609C-C1F1-4392-BA00-27155A4E9176}" dt="2019-11-18T10:47:15.991" v="212" actId="14100"/>
          <ac:picMkLst>
            <pc:docMk/>
            <pc:sldMk cId="1344409383" sldId="976"/>
            <ac:picMk id="30" creationId="{B384ADC5-FC16-411F-8253-BE51CB88991B}"/>
          </ac:picMkLst>
        </pc:picChg>
        <pc:picChg chg="add mod">
          <ac:chgData name="Stephanie Ng" userId="6f5941192369a0f4" providerId="LiveId" clId="{7973609C-C1F1-4392-BA00-27155A4E9176}" dt="2019-11-18T10:47:05.055" v="207" actId="1076"/>
          <ac:picMkLst>
            <pc:docMk/>
            <pc:sldMk cId="1344409383" sldId="976"/>
            <ac:picMk id="32" creationId="{293D3F36-4CD2-46B5-9BFC-8EE42E6CA797}"/>
          </ac:picMkLst>
        </pc:picChg>
        <pc:picChg chg="mod topLvl">
          <ac:chgData name="Stephanie Ng" userId="6f5941192369a0f4" providerId="LiveId" clId="{7973609C-C1F1-4392-BA00-27155A4E9176}" dt="2019-11-18T10:48:35.965" v="219" actId="14100"/>
          <ac:picMkLst>
            <pc:docMk/>
            <pc:sldMk cId="1344409383" sldId="976"/>
            <ac:picMk id="54" creationId="{3B7E47A1-5CBB-4681-A25A-09C4EBA4388C}"/>
          </ac:picMkLst>
        </pc:picChg>
      </pc:sldChg>
    </pc:docChg>
  </pc:docChgLst>
  <pc:docChgLst>
    <pc:chgData name="Stephanie Ng" userId="6f5941192369a0f4" providerId="LiveId" clId="{E93D5792-82CD-4D42-B0A8-DE563B315CF0}"/>
    <pc:docChg chg="undo custSel addSld delSld modSld sldOrd">
      <pc:chgData name="Stephanie Ng" userId="6f5941192369a0f4" providerId="LiveId" clId="{E93D5792-82CD-4D42-B0A8-DE563B315CF0}" dt="2019-09-25T21:34:01.508" v="1092" actId="1076"/>
      <pc:docMkLst>
        <pc:docMk/>
      </pc:docMkLst>
      <pc:sldChg chg="delSp modSp add del ord">
        <pc:chgData name="Stephanie Ng" userId="6f5941192369a0f4" providerId="LiveId" clId="{E93D5792-82CD-4D42-B0A8-DE563B315CF0}" dt="2019-09-25T01:51:15.275" v="548" actId="2696"/>
        <pc:sldMkLst>
          <pc:docMk/>
          <pc:sldMk cId="2530961306" sldId="256"/>
        </pc:sldMkLst>
        <pc:grpChg chg="del">
          <ac:chgData name="Stephanie Ng" userId="6f5941192369a0f4" providerId="LiveId" clId="{E93D5792-82CD-4D42-B0A8-DE563B315CF0}" dt="2019-09-25T01:41:38.787" v="509" actId="165"/>
          <ac:grpSpMkLst>
            <pc:docMk/>
            <pc:sldMk cId="2530961306" sldId="256"/>
            <ac:grpSpMk id="31" creationId="{1F377B7C-B024-4474-9B94-9B10B5E3B519}"/>
          </ac:grpSpMkLst>
        </pc:grpChg>
        <pc:picChg chg="mod topLvl">
          <ac:chgData name="Stephanie Ng" userId="6f5941192369a0f4" providerId="LiveId" clId="{E93D5792-82CD-4D42-B0A8-DE563B315CF0}" dt="2019-09-25T01:41:38.787" v="509" actId="165"/>
          <ac:picMkLst>
            <pc:docMk/>
            <pc:sldMk cId="2530961306" sldId="256"/>
            <ac:picMk id="28" creationId="{C104229A-2862-45EE-AA4D-9850EAC0DA1C}"/>
          </ac:picMkLst>
        </pc:picChg>
        <pc:picChg chg="mod topLvl">
          <ac:chgData name="Stephanie Ng" userId="6f5941192369a0f4" providerId="LiveId" clId="{E93D5792-82CD-4D42-B0A8-DE563B315CF0}" dt="2019-09-25T01:41:38.787" v="509" actId="165"/>
          <ac:picMkLst>
            <pc:docMk/>
            <pc:sldMk cId="2530961306" sldId="256"/>
            <ac:picMk id="30" creationId="{1A3F78ED-BAE0-4A95-B1EC-CFED5E4BB7FE}"/>
          </ac:picMkLst>
        </pc:picChg>
      </pc:sldChg>
      <pc:sldChg chg="del">
        <pc:chgData name="Stephanie Ng" userId="6f5941192369a0f4" providerId="LiveId" clId="{E93D5792-82CD-4D42-B0A8-DE563B315CF0}" dt="2019-09-25T01:51:18.500" v="550" actId="2696"/>
        <pc:sldMkLst>
          <pc:docMk/>
          <pc:sldMk cId="1262488920" sldId="260"/>
        </pc:sldMkLst>
      </pc:sldChg>
      <pc:sldChg chg="addSp delSp modSp del ord">
        <pc:chgData name="Stephanie Ng" userId="6f5941192369a0f4" providerId="LiveId" clId="{E93D5792-82CD-4D42-B0A8-DE563B315CF0}" dt="2019-09-25T01:51:17.310" v="549" actId="2696"/>
        <pc:sldMkLst>
          <pc:docMk/>
          <pc:sldMk cId="2129550275" sldId="261"/>
        </pc:sldMkLst>
        <pc:grpChg chg="del">
          <ac:chgData name="Stephanie Ng" userId="6f5941192369a0f4" providerId="LiveId" clId="{E93D5792-82CD-4D42-B0A8-DE563B315CF0}" dt="2019-09-25T01:12:15.609" v="94" actId="478"/>
          <ac:grpSpMkLst>
            <pc:docMk/>
            <pc:sldMk cId="2129550275" sldId="261"/>
            <ac:grpSpMk id="32" creationId="{0065C699-DC27-41B2-8B95-F8F7F08312BA}"/>
          </ac:grpSpMkLst>
        </pc:grpChg>
        <pc:grpChg chg="add del mod">
          <ac:chgData name="Stephanie Ng" userId="6f5941192369a0f4" providerId="LiveId" clId="{E93D5792-82CD-4D42-B0A8-DE563B315CF0}" dt="2019-09-25T01:49:19.411" v="523"/>
          <ac:grpSpMkLst>
            <pc:docMk/>
            <pc:sldMk cId="2129550275" sldId="261"/>
            <ac:grpSpMk id="56" creationId="{58902230-F632-4799-BA6A-A0FC242200E4}"/>
          </ac:grpSpMkLst>
        </pc:grpChg>
      </pc:sldChg>
      <pc:sldChg chg="del">
        <pc:chgData name="Stephanie Ng" userId="6f5941192369a0f4" providerId="LiveId" clId="{E93D5792-82CD-4D42-B0A8-DE563B315CF0}" dt="2019-09-25T02:30:38.402" v="684" actId="2696"/>
        <pc:sldMkLst>
          <pc:docMk/>
          <pc:sldMk cId="759518178" sldId="262"/>
        </pc:sldMkLst>
      </pc:sldChg>
      <pc:sldChg chg="addSp delSp modSp ord">
        <pc:chgData name="Stephanie Ng" userId="6f5941192369a0f4" providerId="LiveId" clId="{E93D5792-82CD-4D42-B0A8-DE563B315CF0}" dt="2019-09-25T21:20:04.897" v="1035" actId="1076"/>
        <pc:sldMkLst>
          <pc:docMk/>
          <pc:sldMk cId="2027544243" sldId="263"/>
        </pc:sldMkLst>
        <pc:spChg chg="mod">
          <ac:chgData name="Stephanie Ng" userId="6f5941192369a0f4" providerId="LiveId" clId="{E93D5792-82CD-4D42-B0A8-DE563B315CF0}" dt="2019-09-25T21:18:43.675" v="1018" actId="164"/>
          <ac:spMkLst>
            <pc:docMk/>
            <pc:sldMk cId="2027544243" sldId="263"/>
            <ac:spMk id="8" creationId="{BC543445-7CE3-4328-A024-6E466A0CC671}"/>
          </ac:spMkLst>
        </pc:spChg>
        <pc:spChg chg="mod">
          <ac:chgData name="Stephanie Ng" userId="6f5941192369a0f4" providerId="LiveId" clId="{E93D5792-82CD-4D42-B0A8-DE563B315CF0}" dt="2019-09-25T21:18:43.675" v="1018" actId="164"/>
          <ac:spMkLst>
            <pc:docMk/>
            <pc:sldMk cId="2027544243" sldId="263"/>
            <ac:spMk id="9" creationId="{C3B46C70-1130-4782-B693-E2AB919E40FD}"/>
          </ac:spMkLst>
        </pc:spChg>
        <pc:spChg chg="mod topLvl">
          <ac:chgData name="Stephanie Ng" userId="6f5941192369a0f4" providerId="LiveId" clId="{E93D5792-82CD-4D42-B0A8-DE563B315CF0}" dt="2019-09-25T21:18:49.316" v="1019" actId="164"/>
          <ac:spMkLst>
            <pc:docMk/>
            <pc:sldMk cId="2027544243" sldId="263"/>
            <ac:spMk id="16" creationId="{4E7A4A5E-C572-4F5D-A15C-0191368977E1}"/>
          </ac:spMkLst>
        </pc:spChg>
        <pc:spChg chg="mod topLvl">
          <ac:chgData name="Stephanie Ng" userId="6f5941192369a0f4" providerId="LiveId" clId="{E93D5792-82CD-4D42-B0A8-DE563B315CF0}" dt="2019-09-25T21:18:49.316" v="1019" actId="164"/>
          <ac:spMkLst>
            <pc:docMk/>
            <pc:sldMk cId="2027544243" sldId="263"/>
            <ac:spMk id="17" creationId="{E626B069-7EDA-4850-BC78-4E1356E2C0AE}"/>
          </ac:spMkLst>
        </pc:spChg>
        <pc:spChg chg="mod">
          <ac:chgData name="Stephanie Ng" userId="6f5941192369a0f4" providerId="LiveId" clId="{E93D5792-82CD-4D42-B0A8-DE563B315CF0}" dt="2019-09-25T21:19:21.863" v="1021" actId="164"/>
          <ac:spMkLst>
            <pc:docMk/>
            <pc:sldMk cId="2027544243" sldId="263"/>
            <ac:spMk id="21" creationId="{F457BED5-184A-4D20-8D4D-A1402BE81CB4}"/>
          </ac:spMkLst>
        </pc:spChg>
        <pc:spChg chg="mod">
          <ac:chgData name="Stephanie Ng" userId="6f5941192369a0f4" providerId="LiveId" clId="{E93D5792-82CD-4D42-B0A8-DE563B315CF0}" dt="2019-09-25T21:19:21.863" v="1021" actId="164"/>
          <ac:spMkLst>
            <pc:docMk/>
            <pc:sldMk cId="2027544243" sldId="263"/>
            <ac:spMk id="22" creationId="{ADA0368C-8CBA-4357-A455-CC617AC31AFE}"/>
          </ac:spMkLst>
        </pc:spChg>
        <pc:spChg chg="mod">
          <ac:chgData name="Stephanie Ng" userId="6f5941192369a0f4" providerId="LiveId" clId="{E93D5792-82CD-4D42-B0A8-DE563B315CF0}" dt="2019-09-25T21:18:34.520" v="1017" actId="164"/>
          <ac:spMkLst>
            <pc:docMk/>
            <pc:sldMk cId="2027544243" sldId="263"/>
            <ac:spMk id="33" creationId="{A00D0106-B1AD-4394-94EF-9B8C7C81864A}"/>
          </ac:spMkLst>
        </pc:spChg>
        <pc:spChg chg="mod">
          <ac:chgData name="Stephanie Ng" userId="6f5941192369a0f4" providerId="LiveId" clId="{E93D5792-82CD-4D42-B0A8-DE563B315CF0}" dt="2019-09-25T21:18:34.520" v="1017" actId="164"/>
          <ac:spMkLst>
            <pc:docMk/>
            <pc:sldMk cId="2027544243" sldId="263"/>
            <ac:spMk id="34" creationId="{90759B5A-6021-4B55-A02F-E2EB8D801D8C}"/>
          </ac:spMkLst>
        </pc:spChg>
        <pc:spChg chg="mod">
          <ac:chgData name="Stephanie Ng" userId="6f5941192369a0f4" providerId="LiveId" clId="{E93D5792-82CD-4D42-B0A8-DE563B315CF0}" dt="2019-09-25T21:19:07.119" v="1020" actId="164"/>
          <ac:spMkLst>
            <pc:docMk/>
            <pc:sldMk cId="2027544243" sldId="263"/>
            <ac:spMk id="35" creationId="{6AEF8F92-5EB3-41FC-87C7-082D0D4E95CE}"/>
          </ac:spMkLst>
        </pc:spChg>
        <pc:spChg chg="mod">
          <ac:chgData name="Stephanie Ng" userId="6f5941192369a0f4" providerId="LiveId" clId="{E93D5792-82CD-4D42-B0A8-DE563B315CF0}" dt="2019-09-25T21:19:07.119" v="1020" actId="164"/>
          <ac:spMkLst>
            <pc:docMk/>
            <pc:sldMk cId="2027544243" sldId="263"/>
            <ac:spMk id="36" creationId="{528E84EC-DA2D-42EA-A3B1-520B76C5EAFB}"/>
          </ac:spMkLst>
        </pc:spChg>
        <pc:spChg chg="del">
          <ac:chgData name="Stephanie Ng" userId="6f5941192369a0f4" providerId="LiveId" clId="{E93D5792-82CD-4D42-B0A8-DE563B315CF0}" dt="2019-09-25T01:21:41.512" v="213" actId="478"/>
          <ac:spMkLst>
            <pc:docMk/>
            <pc:sldMk cId="2027544243" sldId="263"/>
            <ac:spMk id="40" creationId="{1B83AC24-5DFE-47FB-B999-8B0D08FABBD2}"/>
          </ac:spMkLst>
        </pc:spChg>
        <pc:spChg chg="add mod">
          <ac:chgData name="Stephanie Ng" userId="6f5941192369a0f4" providerId="LiveId" clId="{E93D5792-82CD-4D42-B0A8-DE563B315CF0}" dt="2019-09-25T21:19:29.724" v="1023" actId="164"/>
          <ac:spMkLst>
            <pc:docMk/>
            <pc:sldMk cId="2027544243" sldId="263"/>
            <ac:spMk id="53" creationId="{93729451-AD75-45BE-85AB-F1845F7F547F}"/>
          </ac:spMkLst>
        </pc:spChg>
        <pc:spChg chg="add del">
          <ac:chgData name="Stephanie Ng" userId="6f5941192369a0f4" providerId="LiveId" clId="{E93D5792-82CD-4D42-B0A8-DE563B315CF0}" dt="2019-09-25T02:12:45.971" v="570"/>
          <ac:spMkLst>
            <pc:docMk/>
            <pc:sldMk cId="2027544243" sldId="263"/>
            <ac:spMk id="55" creationId="{ED811031-DA51-4F66-957A-D0FF23539E76}"/>
          </ac:spMkLst>
        </pc:spChg>
        <pc:spChg chg="add del">
          <ac:chgData name="Stephanie Ng" userId="6f5941192369a0f4" providerId="LiveId" clId="{E93D5792-82CD-4D42-B0A8-DE563B315CF0}" dt="2019-09-25T02:12:45.971" v="570"/>
          <ac:spMkLst>
            <pc:docMk/>
            <pc:sldMk cId="2027544243" sldId="263"/>
            <ac:spMk id="56" creationId="{EFFF935C-625A-4C50-BD15-9E5FB7542D2A}"/>
          </ac:spMkLst>
        </pc:spChg>
        <pc:spChg chg="add del">
          <ac:chgData name="Stephanie Ng" userId="6f5941192369a0f4" providerId="LiveId" clId="{E93D5792-82CD-4D42-B0A8-DE563B315CF0}" dt="2019-09-25T02:12:45.971" v="570"/>
          <ac:spMkLst>
            <pc:docMk/>
            <pc:sldMk cId="2027544243" sldId="263"/>
            <ac:spMk id="57" creationId="{E6EE1D7D-74F8-4F6F-96DC-198A0FB05FDC}"/>
          </ac:spMkLst>
        </pc:spChg>
        <pc:spChg chg="add mod">
          <ac:chgData name="Stephanie Ng" userId="6f5941192369a0f4" providerId="LiveId" clId="{E93D5792-82CD-4D42-B0A8-DE563B315CF0}" dt="2019-09-25T21:19:29.724" v="1023" actId="164"/>
          <ac:spMkLst>
            <pc:docMk/>
            <pc:sldMk cId="2027544243" sldId="263"/>
            <ac:spMk id="63" creationId="{6D8F3EB8-5DF5-4DFE-9726-66948D1FBEA7}"/>
          </ac:spMkLst>
        </pc:spChg>
        <pc:grpChg chg="add del mod">
          <ac:chgData name="Stephanie Ng" userId="6f5941192369a0f4" providerId="LiveId" clId="{E93D5792-82CD-4D42-B0A8-DE563B315CF0}" dt="2019-09-25T01:26:25.058" v="282" actId="165"/>
          <ac:grpSpMkLst>
            <pc:docMk/>
            <pc:sldMk cId="2027544243" sldId="263"/>
            <ac:grpSpMk id="3" creationId="{B44FCC66-92A1-4C3C-9E71-F1534DB5E4A6}"/>
          </ac:grpSpMkLst>
        </pc:grpChg>
        <pc:grpChg chg="del">
          <ac:chgData name="Stephanie Ng" userId="6f5941192369a0f4" providerId="LiveId" clId="{E93D5792-82CD-4D42-B0A8-DE563B315CF0}" dt="2019-09-25T00:49:17.498" v="1" actId="478"/>
          <ac:grpSpMkLst>
            <pc:docMk/>
            <pc:sldMk cId="2027544243" sldId="263"/>
            <ac:grpSpMk id="32" creationId="{0065C699-DC27-41B2-8B95-F8F7F08312BA}"/>
          </ac:grpSpMkLst>
        </pc:grpChg>
        <pc:grpChg chg="del mod topLvl">
          <ac:chgData name="Stephanie Ng" userId="6f5941192369a0f4" providerId="LiveId" clId="{E93D5792-82CD-4D42-B0A8-DE563B315CF0}" dt="2019-09-25T01:26:28.300" v="283" actId="478"/>
          <ac:grpSpMkLst>
            <pc:docMk/>
            <pc:sldMk cId="2027544243" sldId="263"/>
            <ac:grpSpMk id="48" creationId="{838CE351-5F9A-4A89-8B25-814A2060471B}"/>
          </ac:grpSpMkLst>
        </pc:grpChg>
        <pc:grpChg chg="add mod">
          <ac:chgData name="Stephanie Ng" userId="6f5941192369a0f4" providerId="LiveId" clId="{E93D5792-82CD-4D42-B0A8-DE563B315CF0}" dt="2019-09-25T21:19:38.041" v="1026" actId="1076"/>
          <ac:grpSpMkLst>
            <pc:docMk/>
            <pc:sldMk cId="2027544243" sldId="263"/>
            <ac:grpSpMk id="64" creationId="{6B9FE782-D382-4C0E-B463-948EE4344033}"/>
          </ac:grpSpMkLst>
        </pc:grpChg>
        <pc:grpChg chg="add mod">
          <ac:chgData name="Stephanie Ng" userId="6f5941192369a0f4" providerId="LiveId" clId="{E93D5792-82CD-4D42-B0A8-DE563B315CF0}" dt="2019-09-25T21:20:00.033" v="1034" actId="1076"/>
          <ac:grpSpMkLst>
            <pc:docMk/>
            <pc:sldMk cId="2027544243" sldId="263"/>
            <ac:grpSpMk id="65" creationId="{DE9815A1-0CC0-4C44-9C72-BE148B901B7B}"/>
          </ac:grpSpMkLst>
        </pc:grpChg>
        <pc:grpChg chg="add mod">
          <ac:chgData name="Stephanie Ng" userId="6f5941192369a0f4" providerId="LiveId" clId="{E93D5792-82CD-4D42-B0A8-DE563B315CF0}" dt="2019-09-25T21:20:04.897" v="1035" actId="1076"/>
          <ac:grpSpMkLst>
            <pc:docMk/>
            <pc:sldMk cId="2027544243" sldId="263"/>
            <ac:grpSpMk id="66" creationId="{3D61CFD0-B9B4-4F34-8363-CA5AB56EA869}"/>
          </ac:grpSpMkLst>
        </pc:grpChg>
        <pc:grpChg chg="add mod">
          <ac:chgData name="Stephanie Ng" userId="6f5941192369a0f4" providerId="LiveId" clId="{E93D5792-82CD-4D42-B0A8-DE563B315CF0}" dt="2019-09-25T21:19:58.337" v="1033" actId="1076"/>
          <ac:grpSpMkLst>
            <pc:docMk/>
            <pc:sldMk cId="2027544243" sldId="263"/>
            <ac:grpSpMk id="67" creationId="{078636D0-6B50-4AE4-A3B7-982FFF5CDEC9}"/>
          </ac:grpSpMkLst>
        </pc:grpChg>
        <pc:grpChg chg="add mod">
          <ac:chgData name="Stephanie Ng" userId="6f5941192369a0f4" providerId="LiveId" clId="{E93D5792-82CD-4D42-B0A8-DE563B315CF0}" dt="2019-09-25T21:19:57.058" v="1032" actId="1076"/>
          <ac:grpSpMkLst>
            <pc:docMk/>
            <pc:sldMk cId="2027544243" sldId="263"/>
            <ac:grpSpMk id="68" creationId="{E5AE5103-0189-4AA4-BDDA-78E8C168107B}"/>
          </ac:grpSpMkLst>
        </pc:grpChg>
        <pc:grpChg chg="add mod">
          <ac:chgData name="Stephanie Ng" userId="6f5941192369a0f4" providerId="LiveId" clId="{E93D5792-82CD-4D42-B0A8-DE563B315CF0}" dt="2019-09-25T21:19:47.642" v="1029" actId="1076"/>
          <ac:grpSpMkLst>
            <pc:docMk/>
            <pc:sldMk cId="2027544243" sldId="263"/>
            <ac:grpSpMk id="69" creationId="{0DF7285B-1E7B-469B-B464-4C42444583D4}"/>
          </ac:grpSpMkLst>
        </pc:grpChg>
        <pc:picChg chg="del">
          <ac:chgData name="Stephanie Ng" userId="6f5941192369a0f4" providerId="LiveId" clId="{E93D5792-82CD-4D42-B0A8-DE563B315CF0}" dt="2019-09-25T01:16:27.090" v="95" actId="478"/>
          <ac:picMkLst>
            <pc:docMk/>
            <pc:sldMk cId="2027544243" sldId="263"/>
            <ac:picMk id="7" creationId="{2E732538-E09C-4506-BCD3-9844F6EE5DFB}"/>
          </ac:picMkLst>
        </pc:picChg>
        <pc:picChg chg="add del mod">
          <ac:chgData name="Stephanie Ng" userId="6f5941192369a0f4" providerId="LiveId" clId="{E93D5792-82CD-4D42-B0A8-DE563B315CF0}" dt="2019-09-25T02:13:55.245" v="609" actId="478"/>
          <ac:picMkLst>
            <pc:docMk/>
            <pc:sldMk cId="2027544243" sldId="263"/>
            <ac:picMk id="10" creationId="{0982812B-B8A0-4B16-90C4-5F60D1E4256B}"/>
          </ac:picMkLst>
        </pc:picChg>
        <pc:picChg chg="del mod">
          <ac:chgData name="Stephanie Ng" userId="6f5941192369a0f4" providerId="LiveId" clId="{E93D5792-82CD-4D42-B0A8-DE563B315CF0}" dt="2019-09-25T01:34:28.791" v="392" actId="478"/>
          <ac:picMkLst>
            <pc:docMk/>
            <pc:sldMk cId="2027544243" sldId="263"/>
            <ac:picMk id="14" creationId="{EDA578CE-ABAB-402D-8658-9B24CA9D415E}"/>
          </ac:picMkLst>
        </pc:picChg>
        <pc:picChg chg="add mod">
          <ac:chgData name="Stephanie Ng" userId="6f5941192369a0f4" providerId="LiveId" clId="{E93D5792-82CD-4D42-B0A8-DE563B315CF0}" dt="2019-09-25T21:18:43.675" v="1018" actId="164"/>
          <ac:picMkLst>
            <pc:docMk/>
            <pc:sldMk cId="2027544243" sldId="263"/>
            <ac:picMk id="15" creationId="{D0CAE220-40CC-47EC-843A-8D641191A90D}"/>
          </ac:picMkLst>
        </pc:picChg>
        <pc:picChg chg="del mod">
          <ac:chgData name="Stephanie Ng" userId="6f5941192369a0f4" providerId="LiveId" clId="{E93D5792-82CD-4D42-B0A8-DE563B315CF0}" dt="2019-09-25T02:13:50.650" v="607" actId="478"/>
          <ac:picMkLst>
            <pc:docMk/>
            <pc:sldMk cId="2027544243" sldId="263"/>
            <ac:picMk id="18" creationId="{EC6C0DE8-D810-4C95-A047-04BC7DBF19B0}"/>
          </ac:picMkLst>
        </pc:picChg>
        <pc:picChg chg="del">
          <ac:chgData name="Stephanie Ng" userId="6f5941192369a0f4" providerId="LiveId" clId="{E93D5792-82CD-4D42-B0A8-DE563B315CF0}" dt="2019-09-25T01:21:39.423" v="212" actId="478"/>
          <ac:picMkLst>
            <pc:docMk/>
            <pc:sldMk cId="2027544243" sldId="263"/>
            <ac:picMk id="20" creationId="{B4CED325-D2C3-4DD1-91EF-40EA619E4254}"/>
          </ac:picMkLst>
        </pc:picChg>
        <pc:picChg chg="mod">
          <ac:chgData name="Stephanie Ng" userId="6f5941192369a0f4" providerId="LiveId" clId="{E93D5792-82CD-4D42-B0A8-DE563B315CF0}" dt="2019-09-25T21:19:07.119" v="1020" actId="164"/>
          <ac:picMkLst>
            <pc:docMk/>
            <pc:sldMk cId="2027544243" sldId="263"/>
            <ac:picMk id="23" creationId="{98D7BA32-04DD-4D04-B074-052212896A1D}"/>
          </ac:picMkLst>
        </pc:picChg>
        <pc:picChg chg="add mod">
          <ac:chgData name="Stephanie Ng" userId="6f5941192369a0f4" providerId="LiveId" clId="{E93D5792-82CD-4D42-B0A8-DE563B315CF0}" dt="2019-09-25T21:18:43.675" v="1018" actId="164"/>
          <ac:picMkLst>
            <pc:docMk/>
            <pc:sldMk cId="2027544243" sldId="263"/>
            <ac:picMk id="24" creationId="{83EE3365-E3DD-4BEC-ACCB-78EEDAF1FAD2}"/>
          </ac:picMkLst>
        </pc:picChg>
        <pc:picChg chg="add mod">
          <ac:chgData name="Stephanie Ng" userId="6f5941192369a0f4" providerId="LiveId" clId="{E93D5792-82CD-4D42-B0A8-DE563B315CF0}" dt="2019-09-25T21:19:21.863" v="1021" actId="164"/>
          <ac:picMkLst>
            <pc:docMk/>
            <pc:sldMk cId="2027544243" sldId="263"/>
            <ac:picMk id="26" creationId="{2FE9261D-93E6-4B65-9063-0E84CCC41BB5}"/>
          </ac:picMkLst>
        </pc:picChg>
        <pc:picChg chg="add mod">
          <ac:chgData name="Stephanie Ng" userId="6f5941192369a0f4" providerId="LiveId" clId="{E93D5792-82CD-4D42-B0A8-DE563B315CF0}" dt="2019-09-25T21:19:21.863" v="1021" actId="164"/>
          <ac:picMkLst>
            <pc:docMk/>
            <pc:sldMk cId="2027544243" sldId="263"/>
            <ac:picMk id="28" creationId="{071CEE90-15D0-49D0-B904-E0595CF3F8D9}"/>
          </ac:picMkLst>
        </pc:picChg>
        <pc:picChg chg="add mod">
          <ac:chgData name="Stephanie Ng" userId="6f5941192369a0f4" providerId="LiveId" clId="{E93D5792-82CD-4D42-B0A8-DE563B315CF0}" dt="2019-09-25T21:18:49.316" v="1019" actId="164"/>
          <ac:picMkLst>
            <pc:docMk/>
            <pc:sldMk cId="2027544243" sldId="263"/>
            <ac:picMk id="30" creationId="{F10A98D1-C161-43DC-911B-3B8220D7CED4}"/>
          </ac:picMkLst>
        </pc:picChg>
        <pc:picChg chg="add mod">
          <ac:chgData name="Stephanie Ng" userId="6f5941192369a0f4" providerId="LiveId" clId="{E93D5792-82CD-4D42-B0A8-DE563B315CF0}" dt="2019-09-25T21:18:49.316" v="1019" actId="164"/>
          <ac:picMkLst>
            <pc:docMk/>
            <pc:sldMk cId="2027544243" sldId="263"/>
            <ac:picMk id="37" creationId="{44518461-AC90-4E28-90C8-1286FDE4883F}"/>
          </ac:picMkLst>
        </pc:picChg>
        <pc:picChg chg="add mod">
          <ac:chgData name="Stephanie Ng" userId="6f5941192369a0f4" providerId="LiveId" clId="{E93D5792-82CD-4D42-B0A8-DE563B315CF0}" dt="2019-09-25T21:18:34.520" v="1017" actId="164"/>
          <ac:picMkLst>
            <pc:docMk/>
            <pc:sldMk cId="2027544243" sldId="263"/>
            <ac:picMk id="50" creationId="{AC3F7B65-AAC5-4543-96DE-3A89377272A8}"/>
          </ac:picMkLst>
        </pc:picChg>
        <pc:picChg chg="add mod">
          <ac:chgData name="Stephanie Ng" userId="6f5941192369a0f4" providerId="LiveId" clId="{E93D5792-82CD-4D42-B0A8-DE563B315CF0}" dt="2019-09-25T21:18:34.520" v="1017" actId="164"/>
          <ac:picMkLst>
            <pc:docMk/>
            <pc:sldMk cId="2027544243" sldId="263"/>
            <ac:picMk id="52" creationId="{B4FE0863-6237-4750-A705-F6E874C366AE}"/>
          </ac:picMkLst>
        </pc:picChg>
        <pc:picChg chg="add mod">
          <ac:chgData name="Stephanie Ng" userId="6f5941192369a0f4" providerId="LiveId" clId="{E93D5792-82CD-4D42-B0A8-DE563B315CF0}" dt="2019-09-25T21:19:29.724" v="1023" actId="164"/>
          <ac:picMkLst>
            <pc:docMk/>
            <pc:sldMk cId="2027544243" sldId="263"/>
            <ac:picMk id="54" creationId="{B17C74CB-190E-4673-BA61-A3592C0E8E10}"/>
          </ac:picMkLst>
        </pc:picChg>
        <pc:picChg chg="add del">
          <ac:chgData name="Stephanie Ng" userId="6f5941192369a0f4" providerId="LiveId" clId="{E93D5792-82CD-4D42-B0A8-DE563B315CF0}" dt="2019-09-25T02:12:45.971" v="570"/>
          <ac:picMkLst>
            <pc:docMk/>
            <pc:sldMk cId="2027544243" sldId="263"/>
            <ac:picMk id="58" creationId="{1787F625-02BA-48C3-993C-19ED919BCEC8}"/>
          </ac:picMkLst>
        </pc:picChg>
        <pc:picChg chg="add del">
          <ac:chgData name="Stephanie Ng" userId="6f5941192369a0f4" providerId="LiveId" clId="{E93D5792-82CD-4D42-B0A8-DE563B315CF0}" dt="2019-09-25T02:12:45.971" v="570"/>
          <ac:picMkLst>
            <pc:docMk/>
            <pc:sldMk cId="2027544243" sldId="263"/>
            <ac:picMk id="59" creationId="{BE60AE97-DFE2-44C5-9E09-AA81C1C302C7}"/>
          </ac:picMkLst>
        </pc:picChg>
        <pc:picChg chg="add del">
          <ac:chgData name="Stephanie Ng" userId="6f5941192369a0f4" providerId="LiveId" clId="{E93D5792-82CD-4D42-B0A8-DE563B315CF0}" dt="2019-09-25T02:12:45.971" v="570"/>
          <ac:picMkLst>
            <pc:docMk/>
            <pc:sldMk cId="2027544243" sldId="263"/>
            <ac:picMk id="60" creationId="{9AE1B2D1-3314-4C31-BD96-72B8C84DAEC2}"/>
          </ac:picMkLst>
        </pc:picChg>
        <pc:picChg chg="add mod">
          <ac:chgData name="Stephanie Ng" userId="6f5941192369a0f4" providerId="LiveId" clId="{E93D5792-82CD-4D42-B0A8-DE563B315CF0}" dt="2019-09-25T21:19:07.119" v="1020" actId="164"/>
          <ac:picMkLst>
            <pc:docMk/>
            <pc:sldMk cId="2027544243" sldId="263"/>
            <ac:picMk id="61" creationId="{D6F6146F-5A57-4733-A4FF-25C134A73777}"/>
          </ac:picMkLst>
        </pc:picChg>
        <pc:picChg chg="add del mod">
          <ac:chgData name="Stephanie Ng" userId="6f5941192369a0f4" providerId="LiveId" clId="{E93D5792-82CD-4D42-B0A8-DE563B315CF0}" dt="2019-09-25T02:20:11.294" v="653" actId="478"/>
          <ac:picMkLst>
            <pc:docMk/>
            <pc:sldMk cId="2027544243" sldId="263"/>
            <ac:picMk id="62" creationId="{F89B6697-38E7-4EA8-8392-D1AE96271E23}"/>
          </ac:picMkLst>
        </pc:picChg>
        <pc:cxnChg chg="mod">
          <ac:chgData name="Stephanie Ng" userId="6f5941192369a0f4" providerId="LiveId" clId="{E93D5792-82CD-4D42-B0A8-DE563B315CF0}" dt="2019-09-25T21:19:54.985" v="1031" actId="1076"/>
          <ac:cxnSpMkLst>
            <pc:docMk/>
            <pc:sldMk cId="2027544243" sldId="263"/>
            <ac:cxnSpMk id="42" creationId="{0223F8E1-E9A3-4CDB-8280-2F69FB1A10B7}"/>
          </ac:cxnSpMkLst>
        </pc:cxnChg>
        <pc:cxnChg chg="mod">
          <ac:chgData name="Stephanie Ng" userId="6f5941192369a0f4" providerId="LiveId" clId="{E93D5792-82CD-4D42-B0A8-DE563B315CF0}" dt="2019-09-25T21:19:39.833" v="1027" actId="1076"/>
          <ac:cxnSpMkLst>
            <pc:docMk/>
            <pc:sldMk cId="2027544243" sldId="263"/>
            <ac:cxnSpMk id="43" creationId="{A6DBE5A3-DD64-4467-A546-57E3324D40D3}"/>
          </ac:cxnSpMkLst>
        </pc:cxnChg>
      </pc:sldChg>
      <pc:sldChg chg="del">
        <pc:chgData name="Stephanie Ng" userId="6f5941192369a0f4" providerId="LiveId" clId="{E93D5792-82CD-4D42-B0A8-DE563B315CF0}" dt="2019-09-25T01:11:41.158" v="92" actId="2696"/>
        <pc:sldMkLst>
          <pc:docMk/>
          <pc:sldMk cId="2610872160" sldId="264"/>
        </pc:sldMkLst>
      </pc:sldChg>
      <pc:sldChg chg="modSp">
        <pc:chgData name="Stephanie Ng" userId="6f5941192369a0f4" providerId="LiveId" clId="{E93D5792-82CD-4D42-B0A8-DE563B315CF0}" dt="2019-09-25T01:54:03.064" v="568" actId="20577"/>
        <pc:sldMkLst>
          <pc:docMk/>
          <pc:sldMk cId="1365443741" sldId="973"/>
        </pc:sldMkLst>
        <pc:spChg chg="mod">
          <ac:chgData name="Stephanie Ng" userId="6f5941192369a0f4" providerId="LiveId" clId="{E93D5792-82CD-4D42-B0A8-DE563B315CF0}" dt="2019-09-25T01:54:03.064" v="568" actId="20577"/>
          <ac:spMkLst>
            <pc:docMk/>
            <pc:sldMk cId="1365443741" sldId="973"/>
            <ac:spMk id="22" creationId="{12B9EAB8-E637-844A-B6C5-EB1DF14FE29F}"/>
          </ac:spMkLst>
        </pc:spChg>
      </pc:sldChg>
      <pc:sldChg chg="addSp delSp modSp">
        <pc:chgData name="Stephanie Ng" userId="6f5941192369a0f4" providerId="LiveId" clId="{E93D5792-82CD-4D42-B0A8-DE563B315CF0}" dt="2019-09-25T21:22:04.473" v="1053" actId="1076"/>
        <pc:sldMkLst>
          <pc:docMk/>
          <pc:sldMk cId="3063236386" sldId="974"/>
        </pc:sldMkLst>
        <pc:spChg chg="mod">
          <ac:chgData name="Stephanie Ng" userId="6f5941192369a0f4" providerId="LiveId" clId="{E93D5792-82CD-4D42-B0A8-DE563B315CF0}" dt="2019-09-25T21:21:37.165" v="1046" actId="164"/>
          <ac:spMkLst>
            <pc:docMk/>
            <pc:sldMk cId="3063236386" sldId="974"/>
            <ac:spMk id="8" creationId="{BC543445-7CE3-4328-A024-6E466A0CC671}"/>
          </ac:spMkLst>
        </pc:spChg>
        <pc:spChg chg="mod">
          <ac:chgData name="Stephanie Ng" userId="6f5941192369a0f4" providerId="LiveId" clId="{E93D5792-82CD-4D42-B0A8-DE563B315CF0}" dt="2019-09-25T21:21:37.165" v="1046" actId="164"/>
          <ac:spMkLst>
            <pc:docMk/>
            <pc:sldMk cId="3063236386" sldId="974"/>
            <ac:spMk id="9" creationId="{C3B46C70-1130-4782-B693-E2AB919E40FD}"/>
          </ac:spMkLst>
        </pc:spChg>
        <pc:spChg chg="mod">
          <ac:chgData name="Stephanie Ng" userId="6f5941192369a0f4" providerId="LiveId" clId="{E93D5792-82CD-4D42-B0A8-DE563B315CF0}" dt="2019-09-25T21:21:17.543" v="1042" actId="164"/>
          <ac:spMkLst>
            <pc:docMk/>
            <pc:sldMk cId="3063236386" sldId="974"/>
            <ac:spMk id="21" creationId="{F457BED5-184A-4D20-8D4D-A1402BE81CB4}"/>
          </ac:spMkLst>
        </pc:spChg>
        <pc:spChg chg="mod">
          <ac:chgData name="Stephanie Ng" userId="6f5941192369a0f4" providerId="LiveId" clId="{E93D5792-82CD-4D42-B0A8-DE563B315CF0}" dt="2019-09-25T21:21:17.543" v="1042" actId="164"/>
          <ac:spMkLst>
            <pc:docMk/>
            <pc:sldMk cId="3063236386" sldId="974"/>
            <ac:spMk id="22" creationId="{ADA0368C-8CBA-4357-A455-CC617AC31AFE}"/>
          </ac:spMkLst>
        </pc:spChg>
        <pc:spChg chg="mod">
          <ac:chgData name="Stephanie Ng" userId="6f5941192369a0f4" providerId="LiveId" clId="{E93D5792-82CD-4D42-B0A8-DE563B315CF0}" dt="2019-09-25T21:21:43.535" v="1047" actId="164"/>
          <ac:spMkLst>
            <pc:docMk/>
            <pc:sldMk cId="3063236386" sldId="974"/>
            <ac:spMk id="33" creationId="{A00D0106-B1AD-4394-94EF-9B8C7C81864A}"/>
          </ac:spMkLst>
        </pc:spChg>
        <pc:spChg chg="mod">
          <ac:chgData name="Stephanie Ng" userId="6f5941192369a0f4" providerId="LiveId" clId="{E93D5792-82CD-4D42-B0A8-DE563B315CF0}" dt="2019-09-25T21:21:43.535" v="1047" actId="164"/>
          <ac:spMkLst>
            <pc:docMk/>
            <pc:sldMk cId="3063236386" sldId="974"/>
            <ac:spMk id="34" creationId="{90759B5A-6021-4B55-A02F-E2EB8D801D8C}"/>
          </ac:spMkLst>
        </pc:spChg>
        <pc:spChg chg="del">
          <ac:chgData name="Stephanie Ng" userId="6f5941192369a0f4" providerId="LiveId" clId="{E93D5792-82CD-4D42-B0A8-DE563B315CF0}" dt="2019-09-25T01:50:29.713" v="539" actId="478"/>
          <ac:spMkLst>
            <pc:docMk/>
            <pc:sldMk cId="3063236386" sldId="974"/>
            <ac:spMk id="35" creationId="{6AEF8F92-5EB3-41FC-87C7-082D0D4E95CE}"/>
          </ac:spMkLst>
        </pc:spChg>
        <pc:spChg chg="mod">
          <ac:chgData name="Stephanie Ng" userId="6f5941192369a0f4" providerId="LiveId" clId="{E93D5792-82CD-4D42-B0A8-DE563B315CF0}" dt="2019-09-25T21:20:45.909" v="1040" actId="164"/>
          <ac:spMkLst>
            <pc:docMk/>
            <pc:sldMk cId="3063236386" sldId="974"/>
            <ac:spMk id="36" creationId="{528E84EC-DA2D-42EA-A3B1-520B76C5EAFB}"/>
          </ac:spMkLst>
        </pc:spChg>
        <pc:spChg chg="mod">
          <ac:chgData name="Stephanie Ng" userId="6f5941192369a0f4" providerId="LiveId" clId="{E93D5792-82CD-4D42-B0A8-DE563B315CF0}" dt="2019-09-25T21:21:17.543" v="1042" actId="164"/>
          <ac:spMkLst>
            <pc:docMk/>
            <pc:sldMk cId="3063236386" sldId="974"/>
            <ac:spMk id="40" creationId="{1B83AC24-5DFE-47FB-B999-8B0D08FABBD2}"/>
          </ac:spMkLst>
        </pc:spChg>
        <pc:spChg chg="add mod">
          <ac:chgData name="Stephanie Ng" userId="6f5941192369a0f4" providerId="LiveId" clId="{E93D5792-82CD-4D42-B0A8-DE563B315CF0}" dt="2019-09-25T21:20:45.909" v="1040" actId="164"/>
          <ac:spMkLst>
            <pc:docMk/>
            <pc:sldMk cId="3063236386" sldId="974"/>
            <ac:spMk id="52" creationId="{EBEE079F-4293-438C-9CD4-D258334BA5F2}"/>
          </ac:spMkLst>
        </pc:spChg>
        <pc:spChg chg="add del mod">
          <ac:chgData name="Stephanie Ng" userId="6f5941192369a0f4" providerId="LiveId" clId="{E93D5792-82CD-4D42-B0A8-DE563B315CF0}" dt="2019-09-25T01:50:48.201" v="545" actId="478"/>
          <ac:spMkLst>
            <pc:docMk/>
            <pc:sldMk cId="3063236386" sldId="974"/>
            <ac:spMk id="53" creationId="{9DD0EBAE-54BC-4B10-A382-01BFA60039B5}"/>
          </ac:spMkLst>
        </pc:spChg>
        <pc:spChg chg="add del mod">
          <ac:chgData name="Stephanie Ng" userId="6f5941192369a0f4" providerId="LiveId" clId="{E93D5792-82CD-4D42-B0A8-DE563B315CF0}" dt="2019-09-25T21:01:32.102" v="687" actId="478"/>
          <ac:spMkLst>
            <pc:docMk/>
            <pc:sldMk cId="3063236386" sldId="974"/>
            <ac:spMk id="54" creationId="{3B629A04-1E0B-479B-9242-DF76333628DE}"/>
          </ac:spMkLst>
        </pc:spChg>
        <pc:spChg chg="add del mod">
          <ac:chgData name="Stephanie Ng" userId="6f5941192369a0f4" providerId="LiveId" clId="{E93D5792-82CD-4D42-B0A8-DE563B315CF0}" dt="2019-09-25T21:01:36.107" v="688" actId="478"/>
          <ac:spMkLst>
            <pc:docMk/>
            <pc:sldMk cId="3063236386" sldId="974"/>
            <ac:spMk id="58" creationId="{3E1A1B1C-4865-4FD2-B926-5A8CDB980C72}"/>
          </ac:spMkLst>
        </pc:spChg>
        <pc:spChg chg="add mod">
          <ac:chgData name="Stephanie Ng" userId="6f5941192369a0f4" providerId="LiveId" clId="{E93D5792-82CD-4D42-B0A8-DE563B315CF0}" dt="2019-09-25T21:20:26.976" v="1037" actId="164"/>
          <ac:spMkLst>
            <pc:docMk/>
            <pc:sldMk cId="3063236386" sldId="974"/>
            <ac:spMk id="60" creationId="{98DDCC98-8074-4F2B-974E-AAE3EBF0C631}"/>
          </ac:spMkLst>
        </pc:spChg>
        <pc:spChg chg="add mod">
          <ac:chgData name="Stephanie Ng" userId="6f5941192369a0f4" providerId="LiveId" clId="{E93D5792-82CD-4D42-B0A8-DE563B315CF0}" dt="2019-09-25T21:20:26.976" v="1037" actId="164"/>
          <ac:spMkLst>
            <pc:docMk/>
            <pc:sldMk cId="3063236386" sldId="974"/>
            <ac:spMk id="62" creationId="{78A78959-4111-41CD-873F-E8DDDA030854}"/>
          </ac:spMkLst>
        </pc:spChg>
        <pc:grpChg chg="mod">
          <ac:chgData name="Stephanie Ng" userId="6f5941192369a0f4" providerId="LiveId" clId="{E93D5792-82CD-4D42-B0A8-DE563B315CF0}" dt="2019-09-25T21:20:18.713" v="1036" actId="1076"/>
          <ac:grpSpMkLst>
            <pc:docMk/>
            <pc:sldMk cId="3063236386" sldId="974"/>
            <ac:grpSpMk id="3" creationId="{B44FCC66-92A1-4C3C-9E71-F1534DB5E4A6}"/>
          </ac:grpSpMkLst>
        </pc:grpChg>
        <pc:grpChg chg="add mod">
          <ac:chgData name="Stephanie Ng" userId="6f5941192369a0f4" providerId="LiveId" clId="{E93D5792-82CD-4D42-B0A8-DE563B315CF0}" dt="2019-09-25T21:20:29.633" v="1038" actId="1076"/>
          <ac:grpSpMkLst>
            <pc:docMk/>
            <pc:sldMk cId="3063236386" sldId="974"/>
            <ac:grpSpMk id="6" creationId="{67AFD74F-1160-46AD-920B-F4E88D0E39AB}"/>
          </ac:grpSpMkLst>
        </pc:grpChg>
        <pc:grpChg chg="add mod">
          <ac:chgData name="Stephanie Ng" userId="6f5941192369a0f4" providerId="LiveId" clId="{E93D5792-82CD-4D42-B0A8-DE563B315CF0}" dt="2019-09-25T21:22:04.473" v="1053" actId="1076"/>
          <ac:grpSpMkLst>
            <pc:docMk/>
            <pc:sldMk cId="3063236386" sldId="974"/>
            <ac:grpSpMk id="10" creationId="{06844A14-6589-4AD0-8F0E-496798AEB4DD}"/>
          </ac:grpSpMkLst>
        </pc:grpChg>
        <pc:grpChg chg="add mod">
          <ac:chgData name="Stephanie Ng" userId="6f5941192369a0f4" providerId="LiveId" clId="{E93D5792-82CD-4D42-B0A8-DE563B315CF0}" dt="2019-09-25T21:22:00.944" v="1052" actId="1076"/>
          <ac:grpSpMkLst>
            <pc:docMk/>
            <pc:sldMk cId="3063236386" sldId="974"/>
            <ac:grpSpMk id="12" creationId="{C04DFA0A-CD77-44BE-8147-8C1BBD86DE31}"/>
          </ac:grpSpMkLst>
        </pc:grpChg>
        <pc:grpChg chg="add mod">
          <ac:chgData name="Stephanie Ng" userId="6f5941192369a0f4" providerId="LiveId" clId="{E93D5792-82CD-4D42-B0A8-DE563B315CF0}" dt="2019-09-25T21:21:49.744" v="1049" actId="1076"/>
          <ac:grpSpMkLst>
            <pc:docMk/>
            <pc:sldMk cId="3063236386" sldId="974"/>
            <ac:grpSpMk id="15" creationId="{FEECD4EF-CFE1-45EB-9B08-244E09EE723C}"/>
          </ac:grpSpMkLst>
        </pc:grpChg>
        <pc:grpChg chg="add mod">
          <ac:chgData name="Stephanie Ng" userId="6f5941192369a0f4" providerId="LiveId" clId="{E93D5792-82CD-4D42-B0A8-DE563B315CF0}" dt="2019-09-25T21:21:45.952" v="1048" actId="1076"/>
          <ac:grpSpMkLst>
            <pc:docMk/>
            <pc:sldMk cId="3063236386" sldId="974"/>
            <ac:grpSpMk id="19" creationId="{37967B4C-9AE9-4B4B-B336-9D2C084C4FBE}"/>
          </ac:grpSpMkLst>
        </pc:grpChg>
        <pc:grpChg chg="del">
          <ac:chgData name="Stephanie Ng" userId="6f5941192369a0f4" providerId="LiveId" clId="{E93D5792-82CD-4D42-B0A8-DE563B315CF0}" dt="2019-09-25T01:49:26.350" v="524" actId="478"/>
          <ac:grpSpMkLst>
            <pc:docMk/>
            <pc:sldMk cId="3063236386" sldId="974"/>
            <ac:grpSpMk id="32" creationId="{0065C699-DC27-41B2-8B95-F8F7F08312BA}"/>
          </ac:grpSpMkLst>
        </pc:grpChg>
        <pc:grpChg chg="add del mod">
          <ac:chgData name="Stephanie Ng" userId="6f5941192369a0f4" providerId="LiveId" clId="{E93D5792-82CD-4D42-B0A8-DE563B315CF0}" dt="2019-09-25T02:19:26.440" v="649" actId="478"/>
          <ac:grpSpMkLst>
            <pc:docMk/>
            <pc:sldMk cId="3063236386" sldId="974"/>
            <ac:grpSpMk id="37" creationId="{E2322441-5F4D-4A00-BB59-B9A74EEEB338}"/>
          </ac:grpSpMkLst>
        </pc:grpChg>
        <pc:picChg chg="mod">
          <ac:chgData name="Stephanie Ng" userId="6f5941192369a0f4" providerId="LiveId" clId="{E93D5792-82CD-4D42-B0A8-DE563B315CF0}" dt="2019-09-25T21:21:37.165" v="1046" actId="164"/>
          <ac:picMkLst>
            <pc:docMk/>
            <pc:sldMk cId="3063236386" sldId="974"/>
            <ac:picMk id="7" creationId="{2E732538-E09C-4506-BCD3-9844F6EE5DFB}"/>
          </ac:picMkLst>
        </pc:picChg>
        <pc:picChg chg="mod">
          <ac:chgData name="Stephanie Ng" userId="6f5941192369a0f4" providerId="LiveId" clId="{E93D5792-82CD-4D42-B0A8-DE563B315CF0}" dt="2019-09-25T21:21:43.535" v="1047" actId="164"/>
          <ac:picMkLst>
            <pc:docMk/>
            <pc:sldMk cId="3063236386" sldId="974"/>
            <ac:picMk id="14" creationId="{EDA578CE-ABAB-402D-8658-9B24CA9D415E}"/>
          </ac:picMkLst>
        </pc:picChg>
        <pc:picChg chg="add del mod">
          <ac:chgData name="Stephanie Ng" userId="6f5941192369a0f4" providerId="LiveId" clId="{E93D5792-82CD-4D42-B0A8-DE563B315CF0}" dt="2019-09-25T01:50:24.413" v="537" actId="478"/>
          <ac:picMkLst>
            <pc:docMk/>
            <pc:sldMk cId="3063236386" sldId="974"/>
            <ac:picMk id="18" creationId="{EC6C0DE8-D810-4C95-A047-04BC7DBF19B0}"/>
          </ac:picMkLst>
        </pc:picChg>
        <pc:picChg chg="mod">
          <ac:chgData name="Stephanie Ng" userId="6f5941192369a0f4" providerId="LiveId" clId="{E93D5792-82CD-4D42-B0A8-DE563B315CF0}" dt="2019-09-25T21:21:17.543" v="1042" actId="164"/>
          <ac:picMkLst>
            <pc:docMk/>
            <pc:sldMk cId="3063236386" sldId="974"/>
            <ac:picMk id="20" creationId="{B4CED325-D2C3-4DD1-91EF-40EA619E4254}"/>
          </ac:picMkLst>
        </pc:picChg>
        <pc:picChg chg="del">
          <ac:chgData name="Stephanie Ng" userId="6f5941192369a0f4" providerId="LiveId" clId="{E93D5792-82CD-4D42-B0A8-DE563B315CF0}" dt="2019-09-25T01:50:26.511" v="538" actId="478"/>
          <ac:picMkLst>
            <pc:docMk/>
            <pc:sldMk cId="3063236386" sldId="974"/>
            <ac:picMk id="23" creationId="{98D7BA32-04DD-4D04-B074-052212896A1D}"/>
          </ac:picMkLst>
        </pc:picChg>
        <pc:picChg chg="add mod">
          <ac:chgData name="Stephanie Ng" userId="6f5941192369a0f4" providerId="LiveId" clId="{E93D5792-82CD-4D42-B0A8-DE563B315CF0}" dt="2019-09-25T21:20:45.909" v="1040" actId="164"/>
          <ac:picMkLst>
            <pc:docMk/>
            <pc:sldMk cId="3063236386" sldId="974"/>
            <ac:picMk id="55" creationId="{B46E1397-01C4-4230-B563-DFA2B0182001}"/>
          </ac:picMkLst>
        </pc:picChg>
        <pc:picChg chg="add mod">
          <ac:chgData name="Stephanie Ng" userId="6f5941192369a0f4" providerId="LiveId" clId="{E93D5792-82CD-4D42-B0A8-DE563B315CF0}" dt="2019-09-25T21:20:45.909" v="1040" actId="164"/>
          <ac:picMkLst>
            <pc:docMk/>
            <pc:sldMk cId="3063236386" sldId="974"/>
            <ac:picMk id="56" creationId="{9E6EF2D9-260A-441E-A0A4-51C729B682C2}"/>
          </ac:picMkLst>
        </pc:picChg>
        <pc:picChg chg="add mod">
          <ac:chgData name="Stephanie Ng" userId="6f5941192369a0f4" providerId="LiveId" clId="{E93D5792-82CD-4D42-B0A8-DE563B315CF0}" dt="2019-09-25T21:20:45.909" v="1040" actId="164"/>
          <ac:picMkLst>
            <pc:docMk/>
            <pc:sldMk cId="3063236386" sldId="974"/>
            <ac:picMk id="57" creationId="{3C6959EB-3A89-46EC-80F7-247C7E90A744}"/>
          </ac:picMkLst>
        </pc:picChg>
        <pc:picChg chg="add mod">
          <ac:chgData name="Stephanie Ng" userId="6f5941192369a0f4" providerId="LiveId" clId="{E93D5792-82CD-4D42-B0A8-DE563B315CF0}" dt="2019-09-25T21:20:26.976" v="1037" actId="164"/>
          <ac:picMkLst>
            <pc:docMk/>
            <pc:sldMk cId="3063236386" sldId="974"/>
            <ac:picMk id="59" creationId="{F0C274CE-9528-4295-87E8-8C2FF94925E3}"/>
          </ac:picMkLst>
        </pc:picChg>
        <pc:picChg chg="add del mod">
          <ac:chgData name="Stephanie Ng" userId="6f5941192369a0f4" providerId="LiveId" clId="{E93D5792-82CD-4D42-B0A8-DE563B315CF0}" dt="2019-09-25T21:17:19.659" v="1011" actId="478"/>
          <ac:picMkLst>
            <pc:docMk/>
            <pc:sldMk cId="3063236386" sldId="974"/>
            <ac:picMk id="61" creationId="{FA401FF7-1C7D-4765-A8FF-1A0D651527EF}"/>
          </ac:picMkLst>
        </pc:picChg>
        <pc:cxnChg chg="mod">
          <ac:chgData name="Stephanie Ng" userId="6f5941192369a0f4" providerId="LiveId" clId="{E93D5792-82CD-4D42-B0A8-DE563B315CF0}" dt="2019-09-25T21:21:52.512" v="1050" actId="1076"/>
          <ac:cxnSpMkLst>
            <pc:docMk/>
            <pc:sldMk cId="3063236386" sldId="974"/>
            <ac:cxnSpMk id="42" creationId="{0223F8E1-E9A3-4CDB-8280-2F69FB1A10B7}"/>
          </ac:cxnSpMkLst>
        </pc:cxnChg>
        <pc:cxnChg chg="mod">
          <ac:chgData name="Stephanie Ng" userId="6f5941192369a0f4" providerId="LiveId" clId="{E93D5792-82CD-4D42-B0A8-DE563B315CF0}" dt="2019-09-25T21:20:33.193" v="1039" actId="1076"/>
          <ac:cxnSpMkLst>
            <pc:docMk/>
            <pc:sldMk cId="3063236386" sldId="974"/>
            <ac:cxnSpMk id="43" creationId="{A6DBE5A3-DD64-4467-A546-57E3324D40D3}"/>
          </ac:cxnSpMkLst>
        </pc:cxnChg>
        <pc:cxnChg chg="mod">
          <ac:chgData name="Stephanie Ng" userId="6f5941192369a0f4" providerId="LiveId" clId="{E93D5792-82CD-4D42-B0A8-DE563B315CF0}" dt="2019-09-25T21:06:38.552" v="707" actId="1076"/>
          <ac:cxnSpMkLst>
            <pc:docMk/>
            <pc:sldMk cId="3063236386" sldId="974"/>
            <ac:cxnSpMk id="45" creationId="{E099E528-165E-4AD6-9F77-A4147B87B2A5}"/>
          </ac:cxnSpMkLst>
        </pc:cxnChg>
      </pc:sldChg>
      <pc:sldChg chg="addSp delSp modSp">
        <pc:chgData name="Stephanie Ng" userId="6f5941192369a0f4" providerId="LiveId" clId="{E93D5792-82CD-4D42-B0A8-DE563B315CF0}" dt="2019-09-25T21:34:01.508" v="1092" actId="1076"/>
        <pc:sldMkLst>
          <pc:docMk/>
          <pc:sldMk cId="974628995" sldId="975"/>
        </pc:sldMkLst>
        <pc:spChg chg="mod">
          <ac:chgData name="Stephanie Ng" userId="6f5941192369a0f4" providerId="LiveId" clId="{E93D5792-82CD-4D42-B0A8-DE563B315CF0}" dt="2019-09-25T21:23:08.943" v="1080" actId="1076"/>
          <ac:spMkLst>
            <pc:docMk/>
            <pc:sldMk cId="974628995" sldId="975"/>
            <ac:spMk id="2" creationId="{A717E255-BF30-4075-8BAC-51A47B3E622D}"/>
          </ac:spMkLst>
        </pc:spChg>
        <pc:spChg chg="mod">
          <ac:chgData name="Stephanie Ng" userId="6f5941192369a0f4" providerId="LiveId" clId="{E93D5792-82CD-4D42-B0A8-DE563B315CF0}" dt="2019-09-25T21:23:12.255" v="1081" actId="1076"/>
          <ac:spMkLst>
            <pc:docMk/>
            <pc:sldMk cId="974628995" sldId="975"/>
            <ac:spMk id="4" creationId="{5D0CD3F7-15D7-490D-9FE8-B1D5CC1E96BF}"/>
          </ac:spMkLst>
        </pc:spChg>
        <pc:spChg chg="mod topLvl">
          <ac:chgData name="Stephanie Ng" userId="6f5941192369a0f4" providerId="LiveId" clId="{E93D5792-82CD-4D42-B0A8-DE563B315CF0}" dt="2019-09-25T21:23:51.999" v="1083" actId="165"/>
          <ac:spMkLst>
            <pc:docMk/>
            <pc:sldMk cId="974628995" sldId="975"/>
            <ac:spMk id="5" creationId="{E742B0B9-0FF8-4031-8683-1CA10BF82C9D}"/>
          </ac:spMkLst>
        </pc:spChg>
        <pc:spChg chg="mod topLvl">
          <ac:chgData name="Stephanie Ng" userId="6f5941192369a0f4" providerId="LiveId" clId="{E93D5792-82CD-4D42-B0A8-DE563B315CF0}" dt="2019-09-25T21:34:01.508" v="1092" actId="1076"/>
          <ac:spMkLst>
            <pc:docMk/>
            <pc:sldMk cId="974628995" sldId="975"/>
            <ac:spMk id="8" creationId="{BC543445-7CE3-4328-A024-6E466A0CC671}"/>
          </ac:spMkLst>
        </pc:spChg>
        <pc:spChg chg="mod topLvl">
          <ac:chgData name="Stephanie Ng" userId="6f5941192369a0f4" providerId="LiveId" clId="{E93D5792-82CD-4D42-B0A8-DE563B315CF0}" dt="2019-09-25T21:24:01.410" v="1084" actId="165"/>
          <ac:spMkLst>
            <pc:docMk/>
            <pc:sldMk cId="974628995" sldId="975"/>
            <ac:spMk id="9" creationId="{C3B46C70-1130-4782-B693-E2AB919E40FD}"/>
          </ac:spMkLst>
        </pc:spChg>
        <pc:spChg chg="mod topLvl">
          <ac:chgData name="Stephanie Ng" userId="6f5941192369a0f4" providerId="LiveId" clId="{E93D5792-82CD-4D42-B0A8-DE563B315CF0}" dt="2019-09-25T21:24:01.410" v="1084" actId="165"/>
          <ac:spMkLst>
            <pc:docMk/>
            <pc:sldMk cId="974628995" sldId="975"/>
            <ac:spMk id="16" creationId="{4E7A4A5E-C572-4F5D-A15C-0191368977E1}"/>
          </ac:spMkLst>
        </pc:spChg>
        <pc:spChg chg="mod topLvl">
          <ac:chgData name="Stephanie Ng" userId="6f5941192369a0f4" providerId="LiveId" clId="{E93D5792-82CD-4D42-B0A8-DE563B315CF0}" dt="2019-09-25T21:24:01.410" v="1084" actId="165"/>
          <ac:spMkLst>
            <pc:docMk/>
            <pc:sldMk cId="974628995" sldId="975"/>
            <ac:spMk id="17" creationId="{E626B069-7EDA-4850-BC78-4E1356E2C0AE}"/>
          </ac:spMkLst>
        </pc:spChg>
        <pc:spChg chg="mod topLvl">
          <ac:chgData name="Stephanie Ng" userId="6f5941192369a0f4" providerId="LiveId" clId="{E93D5792-82CD-4D42-B0A8-DE563B315CF0}" dt="2019-09-25T21:24:01.410" v="1084" actId="165"/>
          <ac:spMkLst>
            <pc:docMk/>
            <pc:sldMk cId="974628995" sldId="975"/>
            <ac:spMk id="21" creationId="{F457BED5-184A-4D20-8D4D-A1402BE81CB4}"/>
          </ac:spMkLst>
        </pc:spChg>
        <pc:spChg chg="mod topLvl">
          <ac:chgData name="Stephanie Ng" userId="6f5941192369a0f4" providerId="LiveId" clId="{E93D5792-82CD-4D42-B0A8-DE563B315CF0}" dt="2019-09-25T21:24:01.410" v="1084" actId="165"/>
          <ac:spMkLst>
            <pc:docMk/>
            <pc:sldMk cId="974628995" sldId="975"/>
            <ac:spMk id="22" creationId="{ADA0368C-8CBA-4357-A455-CC617AC31AFE}"/>
          </ac:spMkLst>
        </pc:spChg>
        <pc:spChg chg="mod topLvl">
          <ac:chgData name="Stephanie Ng" userId="6f5941192369a0f4" providerId="LiveId" clId="{E93D5792-82CD-4D42-B0A8-DE563B315CF0}" dt="2019-09-25T21:24:01.410" v="1084" actId="165"/>
          <ac:spMkLst>
            <pc:docMk/>
            <pc:sldMk cId="974628995" sldId="975"/>
            <ac:spMk id="33" creationId="{A00D0106-B1AD-4394-94EF-9B8C7C81864A}"/>
          </ac:spMkLst>
        </pc:spChg>
        <pc:spChg chg="mod topLvl">
          <ac:chgData name="Stephanie Ng" userId="6f5941192369a0f4" providerId="LiveId" clId="{E93D5792-82CD-4D42-B0A8-DE563B315CF0}" dt="2019-09-25T21:24:01.410" v="1084" actId="165"/>
          <ac:spMkLst>
            <pc:docMk/>
            <pc:sldMk cId="974628995" sldId="975"/>
            <ac:spMk id="34" creationId="{90759B5A-6021-4B55-A02F-E2EB8D801D8C}"/>
          </ac:spMkLst>
        </pc:spChg>
        <pc:spChg chg="mod topLvl">
          <ac:chgData name="Stephanie Ng" userId="6f5941192369a0f4" providerId="LiveId" clId="{E93D5792-82CD-4D42-B0A8-DE563B315CF0}" dt="2019-09-25T21:24:01.410" v="1084" actId="165"/>
          <ac:spMkLst>
            <pc:docMk/>
            <pc:sldMk cId="974628995" sldId="975"/>
            <ac:spMk id="35" creationId="{6AEF8F92-5EB3-41FC-87C7-082D0D4E95CE}"/>
          </ac:spMkLst>
        </pc:spChg>
        <pc:spChg chg="mod topLvl">
          <ac:chgData name="Stephanie Ng" userId="6f5941192369a0f4" providerId="LiveId" clId="{E93D5792-82CD-4D42-B0A8-DE563B315CF0}" dt="2019-09-25T21:24:01.410" v="1084" actId="165"/>
          <ac:spMkLst>
            <pc:docMk/>
            <pc:sldMk cId="974628995" sldId="975"/>
            <ac:spMk id="36" creationId="{528E84EC-DA2D-42EA-A3B1-520B76C5EAFB}"/>
          </ac:spMkLst>
        </pc:spChg>
        <pc:spChg chg="mod topLvl">
          <ac:chgData name="Stephanie Ng" userId="6f5941192369a0f4" providerId="LiveId" clId="{E93D5792-82CD-4D42-B0A8-DE563B315CF0}" dt="2019-09-25T21:23:51.999" v="1083" actId="165"/>
          <ac:spMkLst>
            <pc:docMk/>
            <pc:sldMk cId="974628995" sldId="975"/>
            <ac:spMk id="38" creationId="{70DF0B15-321F-47DB-8CDF-4701ED2D8D82}"/>
          </ac:spMkLst>
        </pc:spChg>
        <pc:spChg chg="mod topLvl">
          <ac:chgData name="Stephanie Ng" userId="6f5941192369a0f4" providerId="LiveId" clId="{E93D5792-82CD-4D42-B0A8-DE563B315CF0}" dt="2019-09-25T21:23:51.999" v="1083" actId="165"/>
          <ac:spMkLst>
            <pc:docMk/>
            <pc:sldMk cId="974628995" sldId="975"/>
            <ac:spMk id="39" creationId="{A8B244D4-681D-4C31-B409-628D48B5B672}"/>
          </ac:spMkLst>
        </pc:spChg>
        <pc:spChg chg="mod topLvl">
          <ac:chgData name="Stephanie Ng" userId="6f5941192369a0f4" providerId="LiveId" clId="{E93D5792-82CD-4D42-B0A8-DE563B315CF0}" dt="2019-09-25T21:24:01.410" v="1084" actId="165"/>
          <ac:spMkLst>
            <pc:docMk/>
            <pc:sldMk cId="974628995" sldId="975"/>
            <ac:spMk id="53" creationId="{93729451-AD75-45BE-85AB-F1845F7F547F}"/>
          </ac:spMkLst>
        </pc:spChg>
        <pc:spChg chg="mod topLvl">
          <ac:chgData name="Stephanie Ng" userId="6f5941192369a0f4" providerId="LiveId" clId="{E93D5792-82CD-4D42-B0A8-DE563B315CF0}" dt="2019-09-25T21:24:01.410" v="1084" actId="165"/>
          <ac:spMkLst>
            <pc:docMk/>
            <pc:sldMk cId="974628995" sldId="975"/>
            <ac:spMk id="63" creationId="{6D8F3EB8-5DF5-4DFE-9726-66948D1FBEA7}"/>
          </ac:spMkLst>
        </pc:spChg>
        <pc:grpChg chg="add del mod">
          <ac:chgData name="Stephanie Ng" userId="6f5941192369a0f4" providerId="LiveId" clId="{E93D5792-82CD-4D42-B0A8-DE563B315CF0}" dt="2019-09-25T21:23:51.999" v="1083" actId="165"/>
          <ac:grpSpMkLst>
            <pc:docMk/>
            <pc:sldMk cId="974628995" sldId="975"/>
            <ac:grpSpMk id="3" creationId="{9C09991A-3D3B-462B-8BC5-8C42BE9C5B35}"/>
          </ac:grpSpMkLst>
        </pc:grpChg>
        <pc:grpChg chg="del mod topLvl">
          <ac:chgData name="Stephanie Ng" userId="6f5941192369a0f4" providerId="LiveId" clId="{E93D5792-82CD-4D42-B0A8-DE563B315CF0}" dt="2019-09-25T21:24:01.410" v="1084" actId="165"/>
          <ac:grpSpMkLst>
            <pc:docMk/>
            <pc:sldMk cId="974628995" sldId="975"/>
            <ac:grpSpMk id="64" creationId="{6B9FE782-D382-4C0E-B463-948EE4344033}"/>
          </ac:grpSpMkLst>
        </pc:grpChg>
        <pc:grpChg chg="del mod topLvl">
          <ac:chgData name="Stephanie Ng" userId="6f5941192369a0f4" providerId="LiveId" clId="{E93D5792-82CD-4D42-B0A8-DE563B315CF0}" dt="2019-09-25T21:24:01.410" v="1084" actId="165"/>
          <ac:grpSpMkLst>
            <pc:docMk/>
            <pc:sldMk cId="974628995" sldId="975"/>
            <ac:grpSpMk id="65" creationId="{DE9815A1-0CC0-4C44-9C72-BE148B901B7B}"/>
          </ac:grpSpMkLst>
        </pc:grpChg>
        <pc:grpChg chg="del mod topLvl">
          <ac:chgData name="Stephanie Ng" userId="6f5941192369a0f4" providerId="LiveId" clId="{E93D5792-82CD-4D42-B0A8-DE563B315CF0}" dt="2019-09-25T21:24:01.410" v="1084" actId="165"/>
          <ac:grpSpMkLst>
            <pc:docMk/>
            <pc:sldMk cId="974628995" sldId="975"/>
            <ac:grpSpMk id="66" creationId="{3D61CFD0-B9B4-4F34-8363-CA5AB56EA869}"/>
          </ac:grpSpMkLst>
        </pc:grpChg>
        <pc:grpChg chg="del mod topLvl">
          <ac:chgData name="Stephanie Ng" userId="6f5941192369a0f4" providerId="LiveId" clId="{E93D5792-82CD-4D42-B0A8-DE563B315CF0}" dt="2019-09-25T21:24:01.410" v="1084" actId="165"/>
          <ac:grpSpMkLst>
            <pc:docMk/>
            <pc:sldMk cId="974628995" sldId="975"/>
            <ac:grpSpMk id="67" creationId="{078636D0-6B50-4AE4-A3B7-982FFF5CDEC9}"/>
          </ac:grpSpMkLst>
        </pc:grpChg>
        <pc:grpChg chg="del mod topLvl">
          <ac:chgData name="Stephanie Ng" userId="6f5941192369a0f4" providerId="LiveId" clId="{E93D5792-82CD-4D42-B0A8-DE563B315CF0}" dt="2019-09-25T21:24:01.410" v="1084" actId="165"/>
          <ac:grpSpMkLst>
            <pc:docMk/>
            <pc:sldMk cId="974628995" sldId="975"/>
            <ac:grpSpMk id="68" creationId="{E5AE5103-0189-4AA4-BDDA-78E8C168107B}"/>
          </ac:grpSpMkLst>
        </pc:grpChg>
        <pc:grpChg chg="del mod topLvl">
          <ac:chgData name="Stephanie Ng" userId="6f5941192369a0f4" providerId="LiveId" clId="{E93D5792-82CD-4D42-B0A8-DE563B315CF0}" dt="2019-09-25T21:24:01.410" v="1084" actId="165"/>
          <ac:grpSpMkLst>
            <pc:docMk/>
            <pc:sldMk cId="974628995" sldId="975"/>
            <ac:grpSpMk id="69" creationId="{0DF7285B-1E7B-469B-B464-4C42444583D4}"/>
          </ac:grpSpMkLst>
        </pc:grpChg>
        <pc:picChg chg="add mod">
          <ac:chgData name="Stephanie Ng" userId="6f5941192369a0f4" providerId="LiveId" clId="{E93D5792-82CD-4D42-B0A8-DE563B315CF0}" dt="2019-09-25T21:33:58.241" v="1091" actId="1076"/>
          <ac:picMkLst>
            <pc:docMk/>
            <pc:sldMk cId="974628995" sldId="975"/>
            <ac:picMk id="7" creationId="{42DFC4C7-BD84-4666-9344-68E5FB090D24}"/>
          </ac:picMkLst>
        </pc:picChg>
        <pc:picChg chg="del mod topLvl">
          <ac:chgData name="Stephanie Ng" userId="6f5941192369a0f4" providerId="LiveId" clId="{E93D5792-82CD-4D42-B0A8-DE563B315CF0}" dt="2019-09-25T21:33:32.988" v="1085" actId="478"/>
          <ac:picMkLst>
            <pc:docMk/>
            <pc:sldMk cId="974628995" sldId="975"/>
            <ac:picMk id="15" creationId="{D0CAE220-40CC-47EC-843A-8D641191A90D}"/>
          </ac:picMkLst>
        </pc:picChg>
        <pc:picChg chg="mod topLvl">
          <ac:chgData name="Stephanie Ng" userId="6f5941192369a0f4" providerId="LiveId" clId="{E93D5792-82CD-4D42-B0A8-DE563B315CF0}" dt="2019-09-25T21:24:01.410" v="1084" actId="165"/>
          <ac:picMkLst>
            <pc:docMk/>
            <pc:sldMk cId="974628995" sldId="975"/>
            <ac:picMk id="23" creationId="{98D7BA32-04DD-4D04-B074-052212896A1D}"/>
          </ac:picMkLst>
        </pc:picChg>
        <pc:picChg chg="del mod topLvl">
          <ac:chgData name="Stephanie Ng" userId="6f5941192369a0f4" providerId="LiveId" clId="{E93D5792-82CD-4D42-B0A8-DE563B315CF0}" dt="2019-09-25T21:33:35.082" v="1086" actId="478"/>
          <ac:picMkLst>
            <pc:docMk/>
            <pc:sldMk cId="974628995" sldId="975"/>
            <ac:picMk id="24" creationId="{83EE3365-E3DD-4BEC-ACCB-78EEDAF1FAD2}"/>
          </ac:picMkLst>
        </pc:picChg>
        <pc:picChg chg="mod topLvl">
          <ac:chgData name="Stephanie Ng" userId="6f5941192369a0f4" providerId="LiveId" clId="{E93D5792-82CD-4D42-B0A8-DE563B315CF0}" dt="2019-09-25T21:24:01.410" v="1084" actId="165"/>
          <ac:picMkLst>
            <pc:docMk/>
            <pc:sldMk cId="974628995" sldId="975"/>
            <ac:picMk id="26" creationId="{2FE9261D-93E6-4B65-9063-0E84CCC41BB5}"/>
          </ac:picMkLst>
        </pc:picChg>
        <pc:picChg chg="mod topLvl">
          <ac:chgData name="Stephanie Ng" userId="6f5941192369a0f4" providerId="LiveId" clId="{E93D5792-82CD-4D42-B0A8-DE563B315CF0}" dt="2019-09-25T21:24:01.410" v="1084" actId="165"/>
          <ac:picMkLst>
            <pc:docMk/>
            <pc:sldMk cId="974628995" sldId="975"/>
            <ac:picMk id="28" creationId="{071CEE90-15D0-49D0-B904-E0595CF3F8D9}"/>
          </ac:picMkLst>
        </pc:picChg>
        <pc:picChg chg="mod topLvl">
          <ac:chgData name="Stephanie Ng" userId="6f5941192369a0f4" providerId="LiveId" clId="{E93D5792-82CD-4D42-B0A8-DE563B315CF0}" dt="2019-09-25T21:24:01.410" v="1084" actId="165"/>
          <ac:picMkLst>
            <pc:docMk/>
            <pc:sldMk cId="974628995" sldId="975"/>
            <ac:picMk id="30" creationId="{F10A98D1-C161-43DC-911B-3B8220D7CED4}"/>
          </ac:picMkLst>
        </pc:picChg>
        <pc:picChg chg="mod topLvl">
          <ac:chgData name="Stephanie Ng" userId="6f5941192369a0f4" providerId="LiveId" clId="{E93D5792-82CD-4D42-B0A8-DE563B315CF0}" dt="2019-09-25T21:24:01.410" v="1084" actId="165"/>
          <ac:picMkLst>
            <pc:docMk/>
            <pc:sldMk cId="974628995" sldId="975"/>
            <ac:picMk id="37" creationId="{44518461-AC90-4E28-90C8-1286FDE4883F}"/>
          </ac:picMkLst>
        </pc:picChg>
        <pc:picChg chg="mod topLvl">
          <ac:chgData name="Stephanie Ng" userId="6f5941192369a0f4" providerId="LiveId" clId="{E93D5792-82CD-4D42-B0A8-DE563B315CF0}" dt="2019-09-25T21:24:01.410" v="1084" actId="165"/>
          <ac:picMkLst>
            <pc:docMk/>
            <pc:sldMk cId="974628995" sldId="975"/>
            <ac:picMk id="50" creationId="{AC3F7B65-AAC5-4543-96DE-3A89377272A8}"/>
          </ac:picMkLst>
        </pc:picChg>
        <pc:picChg chg="mod topLvl">
          <ac:chgData name="Stephanie Ng" userId="6f5941192369a0f4" providerId="LiveId" clId="{E93D5792-82CD-4D42-B0A8-DE563B315CF0}" dt="2019-09-25T21:24:01.410" v="1084" actId="165"/>
          <ac:picMkLst>
            <pc:docMk/>
            <pc:sldMk cId="974628995" sldId="975"/>
            <ac:picMk id="52" creationId="{B4FE0863-6237-4750-A705-F6E874C366AE}"/>
          </ac:picMkLst>
        </pc:picChg>
        <pc:picChg chg="mod topLvl">
          <ac:chgData name="Stephanie Ng" userId="6f5941192369a0f4" providerId="LiveId" clId="{E93D5792-82CD-4D42-B0A8-DE563B315CF0}" dt="2019-09-25T21:24:01.410" v="1084" actId="165"/>
          <ac:picMkLst>
            <pc:docMk/>
            <pc:sldMk cId="974628995" sldId="975"/>
            <ac:picMk id="54" creationId="{B17C74CB-190E-4673-BA61-A3592C0E8E10}"/>
          </ac:picMkLst>
        </pc:picChg>
        <pc:picChg chg="mod topLvl">
          <ac:chgData name="Stephanie Ng" userId="6f5941192369a0f4" providerId="LiveId" clId="{E93D5792-82CD-4D42-B0A8-DE563B315CF0}" dt="2019-09-25T21:24:01.410" v="1084" actId="165"/>
          <ac:picMkLst>
            <pc:docMk/>
            <pc:sldMk cId="974628995" sldId="975"/>
            <ac:picMk id="61" creationId="{D6F6146F-5A57-4733-A4FF-25C134A73777}"/>
          </ac:picMkLst>
        </pc:picChg>
        <pc:cxnChg chg="mod topLvl">
          <ac:chgData name="Stephanie Ng" userId="6f5941192369a0f4" providerId="LiveId" clId="{E93D5792-82CD-4D42-B0A8-DE563B315CF0}" dt="2019-09-25T21:23:51.999" v="1083" actId="165"/>
          <ac:cxnSpMkLst>
            <pc:docMk/>
            <pc:sldMk cId="974628995" sldId="975"/>
            <ac:cxnSpMk id="42" creationId="{0223F8E1-E9A3-4CDB-8280-2F69FB1A10B7}"/>
          </ac:cxnSpMkLst>
        </pc:cxnChg>
        <pc:cxnChg chg="mod topLvl">
          <ac:chgData name="Stephanie Ng" userId="6f5941192369a0f4" providerId="LiveId" clId="{E93D5792-82CD-4D42-B0A8-DE563B315CF0}" dt="2019-09-25T21:23:51.999" v="1083" actId="165"/>
          <ac:cxnSpMkLst>
            <pc:docMk/>
            <pc:sldMk cId="974628995" sldId="975"/>
            <ac:cxnSpMk id="43" creationId="{A6DBE5A3-DD64-4467-A546-57E3324D40D3}"/>
          </ac:cxnSpMkLst>
        </pc:cxnChg>
        <pc:cxnChg chg="mod topLvl">
          <ac:chgData name="Stephanie Ng" userId="6f5941192369a0f4" providerId="LiveId" clId="{E93D5792-82CD-4D42-B0A8-DE563B315CF0}" dt="2019-09-25T21:23:51.999" v="1083" actId="165"/>
          <ac:cxnSpMkLst>
            <pc:docMk/>
            <pc:sldMk cId="974628995" sldId="975"/>
            <ac:cxnSpMk id="45" creationId="{E099E528-165E-4AD6-9F77-A4147B87B2A5}"/>
          </ac:cxnSpMkLst>
        </pc:cxnChg>
      </pc:sldChg>
      <pc:sldChg chg="modSp add del">
        <pc:chgData name="Stephanie Ng" userId="6f5941192369a0f4" providerId="LiveId" clId="{E93D5792-82CD-4D42-B0A8-DE563B315CF0}" dt="2019-09-25T21:22:37.651" v="1068" actId="2696"/>
        <pc:sldMkLst>
          <pc:docMk/>
          <pc:sldMk cId="3794035770" sldId="975"/>
        </pc:sldMkLst>
        <pc:spChg chg="mod">
          <ac:chgData name="Stephanie Ng" userId="6f5941192369a0f4" providerId="LiveId" clId="{E93D5792-82CD-4D42-B0A8-DE563B315CF0}" dt="2019-09-25T21:22:35.610" v="1067" actId="20577"/>
          <ac:spMkLst>
            <pc:docMk/>
            <pc:sldMk cId="3794035770" sldId="975"/>
            <ac:spMk id="2" creationId="{1F722030-13A3-4D45-81F9-004789C5CF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A6D42-7292-4296-9CE9-29176116C9EA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8EDA9-2555-4172-84A2-C94377912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A9D0F-365B-A44E-AF82-4A6D93ABA3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781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980B-6885-493B-9712-4251BEB14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B495F-1D2B-44E1-9C98-844174123C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31DEF-C0E7-4D0F-AE25-0632BF37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7BC74-FB50-4968-89D8-64E8D4B5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73646-31BA-45A8-85F1-BE83B8F8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2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678D3-038D-4A21-BDCD-DC3486A0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D4C63-F2AF-4F9A-A2DE-39929C6BE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A5D96-7AC3-4770-80E1-18EC53B3E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A1999-3C37-47DC-A9E7-463041B4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879C1-152B-48E8-82F5-2A902E5F1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2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937093-326D-4028-A2B4-4D06081A22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CF330-F170-4085-B2CA-D88ADCE00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E34ED-845C-44BD-8857-EA0210FED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4B652-EEB9-4F39-AD56-780825A8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B1016-3B60-4A84-A903-C3EF906D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02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6C8C-9881-D340-B4AA-2817C2222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039D2-7A74-9B48-BE72-2FDC2B889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BE077-2797-004D-A633-CD4FD5AA4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ED85-2828-BF41-B8E4-9C80E8CCB834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4E44B-3075-6643-A633-9CBB4952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44151-BD0C-4246-B017-D456206F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375F-EBD2-4449-B5C7-D995226F30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77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C1CD-4530-B547-9EF8-66FBF13C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4130C-3DF3-AB46-BBB1-E37A74C06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BEEE6-8D98-984C-90A0-52AF3191D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ED85-2828-BF41-B8E4-9C80E8CCB834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0E6EA-93EA-9648-86E2-04B05C11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85F39-309C-8248-8717-452673AB1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375F-EBD2-4449-B5C7-D995226F30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075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0B93-A66E-194B-822B-F007FC7F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AA528-1026-5D40-81EB-C766040F5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5E5A9-D7BF-F04D-82BC-A2A39D3E7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ED85-2828-BF41-B8E4-9C80E8CCB834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DFCAB-8D44-3C4B-8DE1-1B9AABCA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A9E7F-57F2-3A49-AB66-E3335776D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375F-EBD2-4449-B5C7-D995226F30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0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FCCD-A637-DB43-A9D7-DE9667342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24206-FB32-3246-83E2-025991872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918DCB-6A5D-354D-AF4C-653E925FA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53505-B339-674A-B2E2-F17208B4E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ED85-2828-BF41-B8E4-9C80E8CCB834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091F4-A79D-1445-9A31-913F739A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7C5F4-33CE-F74E-9766-012F5B38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375F-EBD2-4449-B5C7-D995226F30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66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494EE-98C1-DC41-93F7-1B36E124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86E91-DC3E-F144-8235-CD5FC783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06CDD-8D93-F04B-9501-9A1AB549B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28792-788E-EC4D-9B79-A72688B33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4B5E94-E4A0-8748-8DF5-4609CCE6A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16A91B-B844-B540-8929-723BD198E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ED85-2828-BF41-B8E4-9C80E8CCB834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310710-1442-0246-AAA9-29B6E71F3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F3F8CB-F056-9446-B048-EFA97C43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375F-EBD2-4449-B5C7-D995226F30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31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580D5-8ABD-8846-8277-85D2A3D4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A0E4F2-ACB7-9C4A-A2B4-B1F6E830C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ED85-2828-BF41-B8E4-9C80E8CCB834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D05B37-7F1A-C64E-AC8B-0FB60A01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E9205-7364-EC43-9F5F-5D034FE31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375F-EBD2-4449-B5C7-D995226F30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33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201E7E-F337-3E47-A067-C3A0E7CB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ED85-2828-BF41-B8E4-9C80E8CCB834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3E8A7-F979-5147-9D13-A3F4A7DC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CE795-CB47-ED40-B6C0-972E67DEF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375F-EBD2-4449-B5C7-D995226F30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77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38E1-73F2-5D43-9C07-C1F7A874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2BA15-2371-824E-9F0E-81C8747BB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32317-1CCE-F949-A8A7-8FC37A2F8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DF68B-A925-B14C-BDC7-792E59E6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ED85-2828-BF41-B8E4-9C80E8CCB834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0A9CB-306F-8949-8300-2F3EFC7AF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8FA49-665F-EE4C-8ACE-E2A79AE6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375F-EBD2-4449-B5C7-D995226F30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6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8196B-A68E-40EA-AE3E-A3C517F3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EFB2-4D4A-4953-B991-DB50E04FF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EEFCA-054E-4ED6-B0E5-090B1642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5B797-ED7E-45DA-B638-4977C299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8834F-AD2B-4B8D-B1EA-C25C231C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9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3593-FD5A-E140-881B-66152B7B8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E90D43-7D1C-904A-9806-615AAB485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09EA6-8629-424D-89A4-CA002EEED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067A8-D285-3640-B047-0431C8118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ED85-2828-BF41-B8E4-9C80E8CCB834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69155-0FE2-8143-ADE5-9CFEC28D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EC3CA-19AC-E540-BE46-8CA67728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375F-EBD2-4449-B5C7-D995226F30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51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0D0C7-2832-FD41-8532-A35611E91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13E43-BD4C-CF49-89AB-061637E82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33BDE-FF58-F44B-A3B6-AF2C0F7AE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ED85-2828-BF41-B8E4-9C80E8CCB834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39A5D-D2A6-ED4F-9383-5144F7B2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C99BD-9365-2E4D-BCBF-DE10E322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375F-EBD2-4449-B5C7-D995226F30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94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221CB-01A4-5445-B45F-AB403E961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D8046-134E-E94E-86AA-B353565A2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E812E-7A43-DC4A-92E9-72B1BCCBF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ED85-2828-BF41-B8E4-9C80E8CCB834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70C53-A406-2D45-8DC6-C4DF51589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77F81-82EF-394E-9682-B0C30F4C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375F-EBD2-4449-B5C7-D995226F30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120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5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1000">
                <a:schemeClr val="tx1">
                  <a:alpha val="75000"/>
                </a:schemeClr>
              </a:gs>
              <a:gs pos="73000">
                <a:schemeClr val="tx1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18" rIns="91414" bIns="45718" rtlCol="0" anchor="ctr"/>
          <a:lstStyle/>
          <a:p>
            <a:pPr algn="ctr"/>
            <a:endParaRPr lang="en-US" b="0" i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4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27FE-62B9-4D1A-B895-DD7CFBBFF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EF27A-8166-426E-B19D-CF575D4C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61D9E-F61D-4F83-8526-76FA55BE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3C090-190B-4D8F-A7DF-072DA44D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0E95D-0395-4817-B490-31995B8D7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3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ECA27-BB5E-428F-8D93-88A36B50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59CC7-1B0A-4917-B217-ED511E9DD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8DA30-ABF4-48D4-9683-10059515A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F132A-2005-4A6B-8D21-553DFFF1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AEFB4-4743-41DF-BABE-A0876A90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07C53-ED6D-464F-BDD6-A7825EBF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05EEE-940B-449A-A9D5-492C13D1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160EB-067C-4180-A353-C8235AD52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60815-55D6-4744-AF87-1B519E706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7D9A21-247E-4790-8F79-9314F19C0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80E92E-07A5-4EBD-AF70-95D4F64D8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4A8144-9A11-45FE-8092-53F55A49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913BD-392B-40AE-80B8-D8604699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A12515-7727-49AF-9983-DC82FC12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0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8D944-0B4E-4EBA-A6DF-E112CA41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30A9B2-6ACE-4788-A03A-5A6D4F3F6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4235F-F6A0-443E-81A3-8A787332A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CD84C-940A-44A9-9D6B-94B6D3CC9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3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A1908-2690-4FE5-A238-6B34C56C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AAC524-21FF-4E2C-999E-6B6A7FDC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DF372-CADB-4900-94AD-A4DFB04F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7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A895C-390A-4027-AA72-ADF9FCAAD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25776-084F-4586-AAF5-0032FEFDE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F5BA0-DFC2-4834-A2C9-E7100CAD7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6B511-B743-499F-99BE-523409774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AEF5-B511-4DBF-B3D5-EEA934AF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B49A1-FFDA-4BEF-9F8F-5C4895003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8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D71E9-438A-4C31-951D-A363585E7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7FFDCF-81C1-4B57-8955-5B13E23FC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4F79F-2F47-480B-A864-E28B49D38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9AD29-C42C-4126-8570-AD7BC0193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AEC0-9BD8-4A69-87D7-9278A8DD4B0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C9EC8-3543-4DCB-8373-1E15D7B16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1B22F-CA37-4A43-B813-58B1AC2B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2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80D610-3DDA-422F-95F5-7484C15AF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CB62C-5556-4BD7-BFA3-D94B7309C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3964E-D828-4037-9BC7-8FE85C8D1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8AEC0-9BD8-4A69-87D7-9278A8DD4B0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D2331-C895-4606-979E-4D4DFE706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03C33-A037-488C-855D-3C46AA758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AA17A-150D-47C3-B691-C58DE4B5A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F75A7E-C133-004F-8ED2-50140A59F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F8425-77DA-E442-945A-2E8003A21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68486-B6B0-A343-B579-CA6BDD43F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8ED85-2828-BF41-B8E4-9C80E8CCB834}" type="datetimeFigureOut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D978C-C4B3-B346-88EA-F4F262E6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36483-205D-AF44-A7AB-57517055A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1375F-EBD2-4449-B5C7-D995226F30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2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jpg"/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2" Type="http://schemas.openxmlformats.org/officeDocument/2006/relationships/image" Target="../media/image1.jp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openxmlformats.org/officeDocument/2006/relationships/image" Target="../media/image9.jp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1.wdp"/><Relationship Id="rId18" Type="http://schemas.microsoft.com/office/2007/relationships/hdphoto" Target="../media/hdphoto12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image" Target="../media/image16.png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19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microsoft.com/office/2007/relationships/hdphoto" Target="../media/hdphoto9.wdp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microsoft.com/office/2007/relationships/hdphoto" Target="../media/hdphoto17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0.png"/><Relationship Id="rId2" Type="http://schemas.openxmlformats.org/officeDocument/2006/relationships/image" Target="../media/image25.jp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11" Type="http://schemas.openxmlformats.org/officeDocument/2006/relationships/image" Target="../media/image4.png"/><Relationship Id="rId5" Type="http://schemas.openxmlformats.org/officeDocument/2006/relationships/image" Target="../media/image27.png"/><Relationship Id="rId15" Type="http://schemas.microsoft.com/office/2007/relationships/hdphoto" Target="../media/hdphoto18.wdp"/><Relationship Id="rId10" Type="http://schemas.microsoft.com/office/2007/relationships/hdphoto" Target="../media/hdphoto16.wdp"/><Relationship Id="rId4" Type="http://schemas.microsoft.com/office/2007/relationships/hdphoto" Target="../media/hdphoto13.wdp"/><Relationship Id="rId9" Type="http://schemas.openxmlformats.org/officeDocument/2006/relationships/image" Target="../media/image29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E255-BF30-4075-8BAC-51A47B3E6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08" y="-125149"/>
            <a:ext cx="3438806" cy="80537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KIT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0CD3F7-15D7-490D-9FE8-B1D5CC1E96BF}"/>
              </a:ext>
            </a:extLst>
          </p:cNvPr>
          <p:cNvSpPr txBox="1">
            <a:spLocks/>
          </p:cNvSpPr>
          <p:nvPr/>
        </p:nvSpPr>
        <p:spPr>
          <a:xfrm>
            <a:off x="4386445" y="-125149"/>
            <a:ext cx="2099914" cy="9199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42B0B9-0FF8-4031-8683-1CA10BF82C9D}"/>
              </a:ext>
            </a:extLst>
          </p:cNvPr>
          <p:cNvSpPr txBox="1">
            <a:spLocks/>
          </p:cNvSpPr>
          <p:nvPr/>
        </p:nvSpPr>
        <p:spPr>
          <a:xfrm>
            <a:off x="3157348" y="299744"/>
            <a:ext cx="2001783" cy="2984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RIGHT FOR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ECD4EF-CFE1-45EB-9B08-244E09EE723C}"/>
              </a:ext>
            </a:extLst>
          </p:cNvPr>
          <p:cNvGrpSpPr/>
          <p:nvPr/>
        </p:nvGrpSpPr>
        <p:grpSpPr>
          <a:xfrm>
            <a:off x="663846" y="730326"/>
            <a:ext cx="2709741" cy="2325040"/>
            <a:chOff x="294966" y="695312"/>
            <a:chExt cx="2709741" cy="2325040"/>
          </a:xfrm>
        </p:grpSpPr>
        <p:pic>
          <p:nvPicPr>
            <p:cNvPr id="7" name="Picture 6" descr="A close up of a bottle&#10;&#10;Description automatically generated">
              <a:extLst>
                <a:ext uri="{FF2B5EF4-FFF2-40B4-BE49-F238E27FC236}">
                  <a16:creationId xmlns:a16="http://schemas.microsoft.com/office/drawing/2014/main" id="{2E732538-E09C-4506-BCD3-9844F6EE5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66" y="695312"/>
              <a:ext cx="2442688" cy="139647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543445-7CE3-4328-A024-6E466A0CC671}"/>
                </a:ext>
              </a:extLst>
            </p:cNvPr>
            <p:cNvSpPr txBox="1"/>
            <p:nvPr/>
          </p:nvSpPr>
          <p:spPr>
            <a:xfrm>
              <a:off x="503701" y="1927183"/>
              <a:ext cx="2501006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Daily Essential Kit 90 Servings Contains: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Isotonix® Multivitamin 300 g bottle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Isotonix Activated B-Complex 300 g bottle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Isotonix OPC-3 300 g bottle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Isotonix Calcium Plus 300 g bottle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B46C70-1130-4782-B693-E2AB919E40FD}"/>
                </a:ext>
              </a:extLst>
            </p:cNvPr>
            <p:cNvSpPr txBox="1"/>
            <p:nvPr/>
          </p:nvSpPr>
          <p:spPr>
            <a:xfrm>
              <a:off x="525103" y="2766436"/>
              <a:ext cx="105189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 | $180.00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0DF0B15-321F-47DB-8CDF-4701ED2D8D82}"/>
              </a:ext>
            </a:extLst>
          </p:cNvPr>
          <p:cNvSpPr txBox="1"/>
          <p:nvPr/>
        </p:nvSpPr>
        <p:spPr>
          <a:xfrm>
            <a:off x="891946" y="5411099"/>
            <a:ext cx="9781086" cy="1123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Card Option: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Name: ________________________________________________Email: _________________________________ Phone: 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Address:___________________________________________________________City: _____________________________  State: ___  Zip :____________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Card #: _________________________________________________Exp Date:______________  CVV: _________________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B244D4-681D-4C31-B409-628D48B5B672}"/>
              </a:ext>
            </a:extLst>
          </p:cNvPr>
          <p:cNvSpPr txBox="1"/>
          <p:nvPr/>
        </p:nvSpPr>
        <p:spPr>
          <a:xfrm>
            <a:off x="1231156" y="6559938"/>
            <a:ext cx="91232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*These statements have not been evaluated by the Food and Drug Administration. These products are not intended to diagnose, treat, cure or prevent any disease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4DFA0A-CD77-44BE-8147-8C1BBD86DE31}"/>
              </a:ext>
            </a:extLst>
          </p:cNvPr>
          <p:cNvGrpSpPr/>
          <p:nvPr/>
        </p:nvGrpSpPr>
        <p:grpSpPr>
          <a:xfrm>
            <a:off x="4400291" y="705252"/>
            <a:ext cx="3405757" cy="2457818"/>
            <a:chOff x="3914990" y="591067"/>
            <a:chExt cx="3405757" cy="2457818"/>
          </a:xfrm>
        </p:grpSpPr>
        <p:pic>
          <p:nvPicPr>
            <p:cNvPr id="20" name="Picture 19" descr="A close up of a device&#10;&#10;Description automatically generated">
              <a:extLst>
                <a:ext uri="{FF2B5EF4-FFF2-40B4-BE49-F238E27FC236}">
                  <a16:creationId xmlns:a16="http://schemas.microsoft.com/office/drawing/2014/main" id="{B4CED325-D2C3-4DD1-91EF-40EA619E4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493" y="591067"/>
              <a:ext cx="1468425" cy="160496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57BED5-184A-4D20-8D4D-A1402BE81CB4}"/>
                </a:ext>
              </a:extLst>
            </p:cNvPr>
            <p:cNvSpPr txBox="1"/>
            <p:nvPr/>
          </p:nvSpPr>
          <p:spPr>
            <a:xfrm>
              <a:off x="3914990" y="1970413"/>
              <a:ext cx="3405757" cy="869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 Daily Essential Packets: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Single Box (30 packets)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 OPC-3®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Isotonix® Multivitamin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Isotonix® Activated B-Complex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Isotonix® Calcium Plus 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A0368C-8CBA-4357-A455-CC617AC31AFE}"/>
                </a:ext>
              </a:extLst>
            </p:cNvPr>
            <p:cNvSpPr txBox="1"/>
            <p:nvPr/>
          </p:nvSpPr>
          <p:spPr>
            <a:xfrm>
              <a:off x="3945960" y="2794969"/>
              <a:ext cx="1468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 | $77.00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B83AC24-5DFE-47FB-B999-8B0D08FABBD2}"/>
                </a:ext>
              </a:extLst>
            </p:cNvPr>
            <p:cNvSpPr txBox="1"/>
            <p:nvPr/>
          </p:nvSpPr>
          <p:spPr>
            <a:xfrm>
              <a:off x="5683808" y="1256321"/>
              <a:ext cx="1171863" cy="641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Convenient On-The-Go Packets with Four Essential customer favorites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223F8E1-E9A3-4CDB-8280-2F69FB1A10B7}"/>
              </a:ext>
            </a:extLst>
          </p:cNvPr>
          <p:cNvCxnSpPr/>
          <p:nvPr/>
        </p:nvCxnSpPr>
        <p:spPr>
          <a:xfrm>
            <a:off x="3843008" y="1033686"/>
            <a:ext cx="0" cy="3768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DBE5A3-DD64-4467-A546-57E3324D40D3}"/>
              </a:ext>
            </a:extLst>
          </p:cNvPr>
          <p:cNvCxnSpPr/>
          <p:nvPr/>
        </p:nvCxnSpPr>
        <p:spPr>
          <a:xfrm>
            <a:off x="7891543" y="1033686"/>
            <a:ext cx="0" cy="3768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99E528-165E-4AD6-9F77-A4147B87B2A5}"/>
              </a:ext>
            </a:extLst>
          </p:cNvPr>
          <p:cNvCxnSpPr/>
          <p:nvPr/>
        </p:nvCxnSpPr>
        <p:spPr>
          <a:xfrm>
            <a:off x="461554" y="3086013"/>
            <a:ext cx="10211478" cy="195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C61FAF6-3E38-478D-8794-F01C78B4A151}"/>
              </a:ext>
            </a:extLst>
          </p:cNvPr>
          <p:cNvGrpSpPr/>
          <p:nvPr/>
        </p:nvGrpSpPr>
        <p:grpSpPr>
          <a:xfrm>
            <a:off x="8177742" y="3314011"/>
            <a:ext cx="3182534" cy="1966973"/>
            <a:chOff x="7888664" y="3284851"/>
            <a:chExt cx="3182534" cy="196697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FEEA877-9544-4B44-991B-913A8DC3E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88664" y="3327774"/>
              <a:ext cx="2695575" cy="1924050"/>
            </a:xfrm>
            <a:prstGeom prst="rect">
              <a:avLst/>
            </a:prstGeom>
          </p:spPr>
        </p:pic>
        <p:sp>
          <p:nvSpPr>
            <p:cNvPr id="46" name="Star: 7 Points 45">
              <a:extLst>
                <a:ext uri="{FF2B5EF4-FFF2-40B4-BE49-F238E27FC236}">
                  <a16:creationId xmlns:a16="http://schemas.microsoft.com/office/drawing/2014/main" id="{F1621E92-F6C6-4254-B0C1-7F6504BA0080}"/>
                </a:ext>
              </a:extLst>
            </p:cNvPr>
            <p:cNvSpPr/>
            <p:nvPr/>
          </p:nvSpPr>
          <p:spPr>
            <a:xfrm>
              <a:off x="10070048" y="3284851"/>
              <a:ext cx="1001150" cy="929323"/>
            </a:xfrm>
            <a:prstGeom prst="star7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AE45F9F-6C89-4BB6-BD07-2227CA6427F4}"/>
                </a:ext>
              </a:extLst>
            </p:cNvPr>
            <p:cNvSpPr txBox="1"/>
            <p:nvPr/>
          </p:nvSpPr>
          <p:spPr>
            <a:xfrm>
              <a:off x="10201210" y="3634700"/>
              <a:ext cx="8699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$429.95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F2445A6-D513-45EE-9A7C-8DCD13538BB6}"/>
              </a:ext>
            </a:extLst>
          </p:cNvPr>
          <p:cNvSpPr txBox="1"/>
          <p:nvPr/>
        </p:nvSpPr>
        <p:spPr>
          <a:xfrm>
            <a:off x="8101878" y="2134204"/>
            <a:ext cx="321753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Trim Tea  / Trim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Cofe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 Pick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Trim Tea Box</a:t>
            </a: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 or 3 Trim Café Box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9D81BC-1DF2-45F7-B9D5-DAA5F81B2FD2}"/>
              </a:ext>
            </a:extLst>
          </p:cNvPr>
          <p:cNvSpPr txBox="1"/>
          <p:nvPr/>
        </p:nvSpPr>
        <p:spPr>
          <a:xfrm>
            <a:off x="8055054" y="2867893"/>
            <a:ext cx="1227234" cy="259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$119.85</a:t>
            </a:r>
          </a:p>
        </p:txBody>
      </p:sp>
      <p:pic>
        <p:nvPicPr>
          <p:cNvPr id="54" name="Picture 53" descr="A picture containing food&#10;&#10;Description automatically generated">
            <a:extLst>
              <a:ext uri="{FF2B5EF4-FFF2-40B4-BE49-F238E27FC236}">
                <a16:creationId xmlns:a16="http://schemas.microsoft.com/office/drawing/2014/main" id="{3B7E47A1-5CBB-4681-A25A-09C4EBA438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0" y="1086134"/>
            <a:ext cx="1505971" cy="998463"/>
          </a:xfrm>
          <a:prstGeom prst="rect">
            <a:avLst/>
          </a:prstGeom>
        </p:spPr>
      </p:pic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3DE4170F-7890-44DF-95F0-9FB10D7279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7" y="3347792"/>
            <a:ext cx="1063787" cy="899915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19486F63-561D-4C82-9136-442817F375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074" y="3339326"/>
            <a:ext cx="1166982" cy="979633"/>
          </a:xfrm>
          <a:prstGeom prst="rect">
            <a:avLst/>
          </a:prstGeom>
        </p:spPr>
      </p:pic>
      <p:pic>
        <p:nvPicPr>
          <p:cNvPr id="30" name="Picture 2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84ADC5-FC16-411F-8253-BE51CB8899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93" y="3344151"/>
            <a:ext cx="1146851" cy="973503"/>
          </a:xfrm>
          <a:prstGeom prst="rect">
            <a:avLst/>
          </a:prstGeom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293D3F36-4CD2-46B5-9BFC-8EE42E6CA7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9" y="3317958"/>
            <a:ext cx="1137859" cy="97963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18868FF-C3E2-46AE-BF32-33F6F05D1D3D}"/>
              </a:ext>
            </a:extLst>
          </p:cNvPr>
          <p:cNvSpPr txBox="1"/>
          <p:nvPr/>
        </p:nvSpPr>
        <p:spPr>
          <a:xfrm>
            <a:off x="729215" y="4425562"/>
            <a:ext cx="3217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Isotonix Women's Health – 30 packets 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COST | $79.95 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Isotonix Antiaging </a:t>
            </a:r>
            <a:r>
              <a:rPr lang="en-US" sz="1050" b="1" dirty="0">
                <a:solidFill>
                  <a:prstClr val="black"/>
                </a:solidFill>
              </a:rPr>
              <a:t>30 packets – 30 Packets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US" sz="1050" b="1" dirty="0">
                <a:solidFill>
                  <a:prstClr val="black"/>
                </a:solidFill>
              </a:rPr>
              <a:t>COST | $99.95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28E2EAE-4D78-4A91-9AB1-932D70BD5373}"/>
              </a:ext>
            </a:extLst>
          </p:cNvPr>
          <p:cNvSpPr txBox="1"/>
          <p:nvPr/>
        </p:nvSpPr>
        <p:spPr>
          <a:xfrm>
            <a:off x="4353084" y="4404733"/>
            <a:ext cx="3217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Isotonix Turn Down – 30 packets 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COST | $69.95 </a:t>
            </a:r>
          </a:p>
          <a:p>
            <a:pPr lvl="0">
              <a:defRPr/>
            </a:pPr>
            <a:r>
              <a:rPr lang="en-US" sz="1200" b="1" dirty="0">
                <a:solidFill>
                  <a:prstClr val="black"/>
                </a:solidFill>
              </a:rPr>
              <a:t>Isotonix Turn up </a:t>
            </a:r>
            <a:r>
              <a:rPr lang="en-US" sz="1050" b="1" dirty="0">
                <a:solidFill>
                  <a:prstClr val="black"/>
                </a:solidFill>
              </a:rPr>
              <a:t>30 packets – 30 Packets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US" sz="1050" b="1" dirty="0">
                <a:solidFill>
                  <a:prstClr val="black"/>
                </a:solidFill>
              </a:rPr>
              <a:t>COST | $79.95 </a:t>
            </a:r>
          </a:p>
        </p:txBody>
      </p:sp>
    </p:spTree>
    <p:extLst>
      <p:ext uri="{BB962C8B-B14F-4D97-AF65-F5344CB8AC3E}">
        <p14:creationId xmlns:p14="http://schemas.microsoft.com/office/powerpoint/2010/main" val="134440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E255-BF30-4075-8BAC-51A47B3E6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08" y="-125149"/>
            <a:ext cx="3438806" cy="80537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KIT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0CD3F7-15D7-490D-9FE8-B1D5CC1E96BF}"/>
              </a:ext>
            </a:extLst>
          </p:cNvPr>
          <p:cNvSpPr txBox="1">
            <a:spLocks/>
          </p:cNvSpPr>
          <p:nvPr/>
        </p:nvSpPr>
        <p:spPr>
          <a:xfrm>
            <a:off x="4386445" y="-125149"/>
            <a:ext cx="2099914" cy="9199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42B0B9-0FF8-4031-8683-1CA10BF82C9D}"/>
              </a:ext>
            </a:extLst>
          </p:cNvPr>
          <p:cNvSpPr txBox="1">
            <a:spLocks/>
          </p:cNvSpPr>
          <p:nvPr/>
        </p:nvSpPr>
        <p:spPr>
          <a:xfrm>
            <a:off x="3157348" y="299744"/>
            <a:ext cx="2001783" cy="2984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RIGHT FOR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ECD4EF-CFE1-45EB-9B08-244E09EE723C}"/>
              </a:ext>
            </a:extLst>
          </p:cNvPr>
          <p:cNvGrpSpPr/>
          <p:nvPr/>
        </p:nvGrpSpPr>
        <p:grpSpPr>
          <a:xfrm>
            <a:off x="663846" y="730326"/>
            <a:ext cx="2709741" cy="2325040"/>
            <a:chOff x="294966" y="695312"/>
            <a:chExt cx="2709741" cy="2325040"/>
          </a:xfrm>
        </p:grpSpPr>
        <p:pic>
          <p:nvPicPr>
            <p:cNvPr id="7" name="Picture 6" descr="A close up of a bottle&#10;&#10;Description automatically generated">
              <a:extLst>
                <a:ext uri="{FF2B5EF4-FFF2-40B4-BE49-F238E27FC236}">
                  <a16:creationId xmlns:a16="http://schemas.microsoft.com/office/drawing/2014/main" id="{2E732538-E09C-4506-BCD3-9844F6EE5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66" y="695312"/>
              <a:ext cx="2442688" cy="139647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543445-7CE3-4328-A024-6E466A0CC671}"/>
                </a:ext>
              </a:extLst>
            </p:cNvPr>
            <p:cNvSpPr txBox="1"/>
            <p:nvPr/>
          </p:nvSpPr>
          <p:spPr>
            <a:xfrm>
              <a:off x="503701" y="1927183"/>
              <a:ext cx="2501006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Daily Essential Kit 90 Servings Contains: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Isotonix® Multivitamin 300 g bottle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Isotonix Activated B-Complex 300 g bottle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Isotonix OPC-3 300 g bottle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Isotonix Calcium Plus 300 g bottle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B46C70-1130-4782-B693-E2AB919E40FD}"/>
                </a:ext>
              </a:extLst>
            </p:cNvPr>
            <p:cNvSpPr txBox="1"/>
            <p:nvPr/>
          </p:nvSpPr>
          <p:spPr>
            <a:xfrm>
              <a:off x="525103" y="2766436"/>
              <a:ext cx="105189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 | $180.00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0DF0B15-321F-47DB-8CDF-4701ED2D8D82}"/>
              </a:ext>
            </a:extLst>
          </p:cNvPr>
          <p:cNvSpPr txBox="1"/>
          <p:nvPr/>
        </p:nvSpPr>
        <p:spPr>
          <a:xfrm>
            <a:off x="891946" y="5411099"/>
            <a:ext cx="9781086" cy="1123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Card Option: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Name: ________________________________________________Email: _________________________________ Phone: 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Address:___________________________________________________________City: _____________________________  State: ___  Zip :____________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Card #: _________________________________________________Exp Date:______________  CVV: _________________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B244D4-681D-4C31-B409-628D48B5B672}"/>
              </a:ext>
            </a:extLst>
          </p:cNvPr>
          <p:cNvSpPr txBox="1"/>
          <p:nvPr/>
        </p:nvSpPr>
        <p:spPr>
          <a:xfrm>
            <a:off x="1231156" y="6559938"/>
            <a:ext cx="91232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*These statements have not been evaluated by the Food and Drug Administration. These products are not intended to diagnose, treat, cure or prevent any disease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4DFA0A-CD77-44BE-8147-8C1BBD86DE31}"/>
              </a:ext>
            </a:extLst>
          </p:cNvPr>
          <p:cNvGrpSpPr/>
          <p:nvPr/>
        </p:nvGrpSpPr>
        <p:grpSpPr>
          <a:xfrm>
            <a:off x="4400291" y="705252"/>
            <a:ext cx="3405757" cy="2457818"/>
            <a:chOff x="3914990" y="591067"/>
            <a:chExt cx="3405757" cy="2457818"/>
          </a:xfrm>
        </p:grpSpPr>
        <p:pic>
          <p:nvPicPr>
            <p:cNvPr id="20" name="Picture 19" descr="A close up of a device&#10;&#10;Description automatically generated">
              <a:extLst>
                <a:ext uri="{FF2B5EF4-FFF2-40B4-BE49-F238E27FC236}">
                  <a16:creationId xmlns:a16="http://schemas.microsoft.com/office/drawing/2014/main" id="{B4CED325-D2C3-4DD1-91EF-40EA619E4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7493" y="591067"/>
              <a:ext cx="1468425" cy="160496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57BED5-184A-4D20-8D4D-A1402BE81CB4}"/>
                </a:ext>
              </a:extLst>
            </p:cNvPr>
            <p:cNvSpPr txBox="1"/>
            <p:nvPr/>
          </p:nvSpPr>
          <p:spPr>
            <a:xfrm>
              <a:off x="3914990" y="1970413"/>
              <a:ext cx="3405757" cy="869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 Daily Essential Packets: 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Single Box (30 packets)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 OPC-3®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Isotonix® Multivitamin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Isotonix® Activated B-Complex 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Isotonix® Calcium Plus 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A0368C-8CBA-4357-A455-CC617AC31AFE}"/>
                </a:ext>
              </a:extLst>
            </p:cNvPr>
            <p:cNvSpPr txBox="1"/>
            <p:nvPr/>
          </p:nvSpPr>
          <p:spPr>
            <a:xfrm>
              <a:off x="3945960" y="2794969"/>
              <a:ext cx="1468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 | $77.00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B83AC24-5DFE-47FB-B999-8B0D08FABBD2}"/>
                </a:ext>
              </a:extLst>
            </p:cNvPr>
            <p:cNvSpPr txBox="1"/>
            <p:nvPr/>
          </p:nvSpPr>
          <p:spPr>
            <a:xfrm>
              <a:off x="5421647" y="1149317"/>
              <a:ext cx="1171863" cy="641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Convenient On-The-Go Packets with Four Essential customer favorites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223F8E1-E9A3-4CDB-8280-2F69FB1A10B7}"/>
              </a:ext>
            </a:extLst>
          </p:cNvPr>
          <p:cNvCxnSpPr/>
          <p:nvPr/>
        </p:nvCxnSpPr>
        <p:spPr>
          <a:xfrm>
            <a:off x="3843008" y="1033686"/>
            <a:ext cx="0" cy="3768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DBE5A3-DD64-4467-A546-57E3324D40D3}"/>
              </a:ext>
            </a:extLst>
          </p:cNvPr>
          <p:cNvCxnSpPr/>
          <p:nvPr/>
        </p:nvCxnSpPr>
        <p:spPr>
          <a:xfrm>
            <a:off x="7891543" y="1033686"/>
            <a:ext cx="0" cy="3768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99E528-165E-4AD6-9F77-A4147B87B2A5}"/>
              </a:ext>
            </a:extLst>
          </p:cNvPr>
          <p:cNvCxnSpPr/>
          <p:nvPr/>
        </p:nvCxnSpPr>
        <p:spPr>
          <a:xfrm>
            <a:off x="461554" y="3086013"/>
            <a:ext cx="10211478" cy="195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44FCC66-92A1-4C3C-9E71-F1534DB5E4A6}"/>
              </a:ext>
            </a:extLst>
          </p:cNvPr>
          <p:cNvGrpSpPr/>
          <p:nvPr/>
        </p:nvGrpSpPr>
        <p:grpSpPr>
          <a:xfrm>
            <a:off x="8528274" y="670265"/>
            <a:ext cx="3513122" cy="2370692"/>
            <a:chOff x="3779575" y="772620"/>
            <a:chExt cx="3135252" cy="229891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7A4A5E-C572-4F5D-A15C-0191368977E1}"/>
                </a:ext>
              </a:extLst>
            </p:cNvPr>
            <p:cNvSpPr txBox="1"/>
            <p:nvPr/>
          </p:nvSpPr>
          <p:spPr>
            <a:xfrm>
              <a:off x="3779575" y="2070956"/>
              <a:ext cx="3135252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Digestive Kit Contains: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Ultimate Aloe Juice® Strawberry Kiwi Flavor 32 oz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Probiotics 10 : 30 tablets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Isotonix Digestive Enzymes with Probiotics 300mg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26B069-7EDA-4850-BC78-4E1356E2C0AE}"/>
                </a:ext>
              </a:extLst>
            </p:cNvPr>
            <p:cNvSpPr txBox="1"/>
            <p:nvPr/>
          </p:nvSpPr>
          <p:spPr>
            <a:xfrm>
              <a:off x="3884906" y="2825306"/>
              <a:ext cx="877234" cy="2462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 | $89.85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38CE351-5F9A-4A89-8B25-814A2060471B}"/>
                </a:ext>
              </a:extLst>
            </p:cNvPr>
            <p:cNvGrpSpPr/>
            <p:nvPr/>
          </p:nvGrpSpPr>
          <p:grpSpPr>
            <a:xfrm>
              <a:off x="3884906" y="772620"/>
              <a:ext cx="1392270" cy="1686390"/>
              <a:chOff x="3884906" y="772620"/>
              <a:chExt cx="1392270" cy="1686390"/>
            </a:xfrm>
          </p:grpSpPr>
          <p:pic>
            <p:nvPicPr>
              <p:cNvPr id="11" name="Picture 10" descr="A close up of a bottle&#10;&#10;Description automatically generated">
                <a:extLst>
                  <a:ext uri="{FF2B5EF4-FFF2-40B4-BE49-F238E27FC236}">
                    <a16:creationId xmlns:a16="http://schemas.microsoft.com/office/drawing/2014/main" id="{15857F1A-D60C-4194-991D-F66A0D488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4906" y="786661"/>
                <a:ext cx="495930" cy="1230268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DC3F310-D4BC-4295-ACBB-6B38A4DAE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750" b="90000" l="10000" r="90000">
                            <a14:foregroundMark x1="48000" y1="10000" x2="43250" y2="69500"/>
                            <a14:foregroundMark x1="37750" y1="10750" x2="60250" y2="11000"/>
                            <a14:foregroundMark x1="39750" y1="23250" x2="40250" y2="54000"/>
                            <a14:foregroundMark x1="54500" y1="25000" x2="54000" y2="58750"/>
                            <a14:foregroundMark x1="59000" y1="30250" x2="61000" y2="75250"/>
                            <a14:foregroundMark x1="65250" y1="67500" x2="30250" y2="73000"/>
                            <a14:foregroundMark x1="36250" y1="8500" x2="65250" y2="10000"/>
                            <a14:foregroundMark x1="37250" y1="19500" x2="47500" y2="14750"/>
                            <a14:foregroundMark x1="38000" y1="82250" x2="59000" y2="80500"/>
                            <a14:foregroundMark x1="43500" y1="71000" x2="61000" y2="67500"/>
                            <a14:foregroundMark x1="56000" y1="68250" x2="33636" y2="69648"/>
                            <a14:foregroundMark x1="34149" y1="66736" x2="63500" y2="64000"/>
                            <a14:foregroundMark x1="63500" y1="65250" x2="60250" y2="70250"/>
                            <a14:foregroundMark x1="48250" y1="57250" x2="50250" y2="49750"/>
                            <a14:foregroundMark x1="45500" y1="84250" x2="59000" y2="84250"/>
                            <a14:foregroundMark x1="59000" y1="84250" x2="59750" y2="83750"/>
                            <a14:foregroundMark x1="68000" y1="80250" x2="68000" y2="83500"/>
                            <a14:foregroundMark x1="69750" y1="79750" x2="69500" y2="79500"/>
                            <a14:foregroundMark x1="30156" y1="75000" x2="30000" y2="72500"/>
                            <a14:foregroundMark x1="30219" y1="76000" x2="30156" y2="75000"/>
                            <a14:foregroundMark x1="28801" y1="60500" x2="28750" y2="60250"/>
                            <a14:foregroundMark x1="28946" y1="61212" x2="28801" y2="60500"/>
                            <a14:foregroundMark x1="31250" y1="72500" x2="30780" y2="70196"/>
                            <a14:foregroundMark x1="65000" y1="7750" x2="65000" y2="7750"/>
                            <a14:foregroundMark x1="65250" y1="8500" x2="63750" y2="12250"/>
                            <a14:foregroundMark x1="64500" y1="7750" x2="64500" y2="7750"/>
                            <a14:foregroundMark x1="65250" y1="8500" x2="65250" y2="8500"/>
                            <a14:foregroundMark x1="66500" y1="8250" x2="66500" y2="8250"/>
                            <a14:foregroundMark x1="66000" y1="15500" x2="66000" y2="15500"/>
                            <a14:foregroundMark x1="31000" y1="54750" x2="30500" y2="78750"/>
                            <a14:foregroundMark x1="30000" y1="57250" x2="30250" y2="79000"/>
                            <a14:foregroundMark x1="30250" y1="53250" x2="31000" y2="59750"/>
                            <a14:foregroundMark x1="31250" y1="57500" x2="31250" y2="51750"/>
                            <a14:foregroundMark x1="31000" y1="55750" x2="33500" y2="48000"/>
                            <a14:backgroundMark x1="68167" y1="15500" x2="69500" y2="20000"/>
                            <a14:backgroundMark x1="67500" y1="13250" x2="68167" y2="15500"/>
                            <a14:backgroundMark x1="69000" y1="19500" x2="68750" y2="23000"/>
                            <a14:backgroundMark x1="66750" y1="13391" x2="66750" y2="14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6617" y="1466882"/>
                <a:ext cx="820559" cy="692099"/>
              </a:xfrm>
              <a:prstGeom prst="rect">
                <a:avLst/>
              </a:prstGeom>
            </p:spPr>
          </p:pic>
          <p:pic>
            <p:nvPicPr>
              <p:cNvPr id="47" name="Picture 46" descr="A picture containing toiletry&#10;&#10;Description automatically generated">
                <a:extLst>
                  <a:ext uri="{FF2B5EF4-FFF2-40B4-BE49-F238E27FC236}">
                    <a16:creationId xmlns:a16="http://schemas.microsoft.com/office/drawing/2014/main" id="{BB080988-38E5-4B39-BB6B-DCADD88D02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5882">
                            <a14:foregroundMark x1="30000" y1="17400" x2="33529" y2="47600"/>
                            <a14:foregroundMark x1="35294" y1="77600" x2="64706" y2="78000"/>
                            <a14:foregroundMark x1="50000" y1="77200" x2="75294" y2="77200"/>
                            <a14:foregroundMark x1="67647" y1="42400" x2="62353" y2="66200"/>
                            <a14:foregroundMark x1="16471" y1="75800" x2="36471" y2="76800"/>
                            <a14:foregroundMark x1="12353" y1="74800" x2="12353" y2="74800"/>
                            <a14:foregroundMark x1="91765" y1="75800" x2="91765" y2="75800"/>
                            <a14:foregroundMark x1="65882" y1="77200" x2="65882" y2="77200"/>
                            <a14:foregroundMark x1="75882" y1="76800" x2="75882" y2="76800"/>
                            <a14:foregroundMark x1="63529" y1="79400" x2="90588" y2="76200"/>
                            <a14:foregroundMark x1="66471" y1="76200" x2="83529" y2="76200"/>
                            <a14:foregroundMark x1="79412" y1="77200" x2="95882" y2="77600"/>
                            <a14:foregroundMark x1="78235" y1="76200" x2="51176" y2="76200"/>
                            <a14:foregroundMark x1="77059" y1="75800" x2="58235" y2="75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5299" y="772620"/>
                <a:ext cx="492788" cy="1686390"/>
              </a:xfrm>
              <a:prstGeom prst="rect">
                <a:avLst/>
              </a:prstGeom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967B4C-9AE9-4B4B-B336-9D2C084C4FBE}"/>
              </a:ext>
            </a:extLst>
          </p:cNvPr>
          <p:cNvGrpSpPr/>
          <p:nvPr/>
        </p:nvGrpSpPr>
        <p:grpSpPr>
          <a:xfrm>
            <a:off x="833674" y="2921303"/>
            <a:ext cx="2645225" cy="2418189"/>
            <a:chOff x="461554" y="2839882"/>
            <a:chExt cx="2645225" cy="241818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00D0106-B1AD-4394-94EF-9B8C7C81864A}"/>
                </a:ext>
              </a:extLst>
            </p:cNvPr>
            <p:cNvSpPr txBox="1"/>
            <p:nvPr/>
          </p:nvSpPr>
          <p:spPr>
            <a:xfrm>
              <a:off x="468582" y="4292519"/>
              <a:ext cx="26381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Complete Detox Kit Contains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Curcumin Extreme (30 Servings);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Prescription Oxygen Extreme (30 Servings)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NutriClean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Hepatocleanse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(30 Servings)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759B5A-6021-4B55-A02F-E2EB8D801D8C}"/>
                </a:ext>
              </a:extLst>
            </p:cNvPr>
            <p:cNvSpPr txBox="1"/>
            <p:nvPr/>
          </p:nvSpPr>
          <p:spPr>
            <a:xfrm>
              <a:off x="461554" y="5004155"/>
              <a:ext cx="98296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 | $95.00</a:t>
              </a:r>
            </a:p>
          </p:txBody>
        </p:sp>
        <p:pic>
          <p:nvPicPr>
            <p:cNvPr id="14" name="Picture 13" descr="A close up of a bottle&#10;&#10;Description automatically generated">
              <a:extLst>
                <a:ext uri="{FF2B5EF4-FFF2-40B4-BE49-F238E27FC236}">
                  <a16:creationId xmlns:a16="http://schemas.microsoft.com/office/drawing/2014/main" id="{EDA578CE-ABAB-402D-8658-9B24CA9D4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7000" r="93500">
                          <a14:foregroundMark x1="58500" y1="29000" x2="60000" y2="46500"/>
                          <a14:foregroundMark x1="7000" y1="49000" x2="13500" y2="85500"/>
                          <a14:foregroundMark x1="23000" y1="35000" x2="31500" y2="35000"/>
                          <a14:foregroundMark x1="82500" y1="36500" x2="88000" y2="35500"/>
                          <a14:foregroundMark x1="93000" y1="50500" x2="93000" y2="50500"/>
                          <a14:foregroundMark x1="93000" y1="50500" x2="93000" y2="50500"/>
                          <a14:foregroundMark x1="93500" y1="55500" x2="92500" y2="6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34" y="2839882"/>
              <a:ext cx="1499594" cy="156710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844A14-6589-4AD0-8F0E-496798AEB4DD}"/>
              </a:ext>
            </a:extLst>
          </p:cNvPr>
          <p:cNvGrpSpPr/>
          <p:nvPr/>
        </p:nvGrpSpPr>
        <p:grpSpPr>
          <a:xfrm>
            <a:off x="4055774" y="3239635"/>
            <a:ext cx="3175081" cy="2103810"/>
            <a:chOff x="3390125" y="3167284"/>
            <a:chExt cx="3175081" cy="210381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28E84EC-DA2D-42EA-A3B1-520B76C5EAFB}"/>
                </a:ext>
              </a:extLst>
            </p:cNvPr>
            <p:cNvSpPr txBox="1"/>
            <p:nvPr/>
          </p:nvSpPr>
          <p:spPr>
            <a:xfrm>
              <a:off x="3807383" y="5024873"/>
              <a:ext cx="101021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 | 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$146.40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BEE079F-4293-438C-9CD4-D258334BA5F2}"/>
                </a:ext>
              </a:extLst>
            </p:cNvPr>
            <p:cNvSpPr txBox="1"/>
            <p:nvPr/>
          </p:nvSpPr>
          <p:spPr>
            <a:xfrm>
              <a:off x="3807383" y="4375240"/>
              <a:ext cx="2757823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Join Health Contains: </a:t>
              </a:r>
            </a:p>
            <a:p>
              <a:pPr lvl="0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 Prime Joint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Isotonix Calcium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lang="en-US" sz="1000" dirty="0"/>
                <a:t>Curcumin Extreme (30 Servings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5" name="Picture 54" descr="A picture containing toiletry, lotion&#10;&#10;Description automatically generated">
              <a:extLst>
                <a:ext uri="{FF2B5EF4-FFF2-40B4-BE49-F238E27FC236}">
                  <a16:creationId xmlns:a16="http://schemas.microsoft.com/office/drawing/2014/main" id="{B46E1397-01C4-4230-B563-DFA2B0182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500" b="90000" l="10000" r="90000">
                          <a14:foregroundMark x1="64750" y1="37500" x2="64250" y2="56500"/>
                          <a14:foregroundMark x1="34750" y1="49500" x2="35750" y2="71000"/>
                          <a14:foregroundMark x1="42250" y1="8000" x2="55500" y2="7500"/>
                          <a14:foregroundMark x1="55500" y1="7500" x2="55750" y2="7500"/>
                          <a14:foregroundMark x1="51750" y1="88000" x2="65750" y2="85000"/>
                          <a14:foregroundMark x1="65750" y1="85000" x2="65750" y2="85000"/>
                          <a14:foregroundMark x1="65750" y1="45000" x2="65750" y2="45000"/>
                          <a14:foregroundMark x1="68250" y1="44500" x2="68250" y2="44500"/>
                          <a14:foregroundMark x1="70250" y1="48500" x2="70250" y2="48500"/>
                          <a14:foregroundMark x1="66750" y1="54000" x2="71250" y2="82000"/>
                          <a14:foregroundMark x1="71250" y1="82000" x2="71250" y2="82000"/>
                          <a14:foregroundMark x1="65250" y1="42000" x2="65250" y2="42000"/>
                          <a14:foregroundMark x1="68750" y1="50000" x2="68750" y2="5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125" y="3167284"/>
              <a:ext cx="1664701" cy="1415625"/>
            </a:xfrm>
            <a:prstGeom prst="rect">
              <a:avLst/>
            </a:prstGeom>
          </p:spPr>
        </p:pic>
        <p:pic>
          <p:nvPicPr>
            <p:cNvPr id="56" name="Picture 55" descr="A picture containing food, lotion&#10;&#10;Description automatically generated">
              <a:extLst>
                <a:ext uri="{FF2B5EF4-FFF2-40B4-BE49-F238E27FC236}">
                  <a16:creationId xmlns:a16="http://schemas.microsoft.com/office/drawing/2014/main" id="{9E6EF2D9-260A-441E-A0A4-51C729B68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300" y="3753623"/>
              <a:ext cx="357440" cy="646593"/>
            </a:xfrm>
            <a:prstGeom prst="rect">
              <a:avLst/>
            </a:prstGeom>
          </p:spPr>
        </p:pic>
        <p:pic>
          <p:nvPicPr>
            <p:cNvPr id="57" name="Picture 56" descr="A picture containing toiletry, lotion&#10;&#10;Description automatically generated">
              <a:extLst>
                <a:ext uri="{FF2B5EF4-FFF2-40B4-BE49-F238E27FC236}">
                  <a16:creationId xmlns:a16="http://schemas.microsoft.com/office/drawing/2014/main" id="{3C6959EB-3A89-46EC-80F7-247C7E90A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8250" b="90000" l="10000" r="90000">
                          <a14:foregroundMark x1="41500" y1="9000" x2="54750" y2="8250"/>
                          <a14:foregroundMark x1="54750" y1="8250" x2="59250" y2="8250"/>
                          <a14:foregroundMark x1="63000" y1="42500" x2="66500" y2="48000"/>
                          <a14:foregroundMark x1="64500" y1="43250" x2="67750" y2="4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1829" y="3269146"/>
              <a:ext cx="1348247" cy="134824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C61FAF6-3E38-478D-8794-F01C78B4A151}"/>
              </a:ext>
            </a:extLst>
          </p:cNvPr>
          <p:cNvGrpSpPr/>
          <p:nvPr/>
        </p:nvGrpSpPr>
        <p:grpSpPr>
          <a:xfrm>
            <a:off x="8177742" y="3314011"/>
            <a:ext cx="3182534" cy="1966973"/>
            <a:chOff x="7888664" y="3284851"/>
            <a:chExt cx="3182534" cy="196697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FEEA877-9544-4B44-991B-913A8DC3E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888664" y="3327774"/>
              <a:ext cx="2695575" cy="1924050"/>
            </a:xfrm>
            <a:prstGeom prst="rect">
              <a:avLst/>
            </a:prstGeom>
          </p:spPr>
        </p:pic>
        <p:sp>
          <p:nvSpPr>
            <p:cNvPr id="46" name="Star: 7 Points 45">
              <a:extLst>
                <a:ext uri="{FF2B5EF4-FFF2-40B4-BE49-F238E27FC236}">
                  <a16:creationId xmlns:a16="http://schemas.microsoft.com/office/drawing/2014/main" id="{F1621E92-F6C6-4254-B0C1-7F6504BA0080}"/>
                </a:ext>
              </a:extLst>
            </p:cNvPr>
            <p:cNvSpPr/>
            <p:nvPr/>
          </p:nvSpPr>
          <p:spPr>
            <a:xfrm>
              <a:off x="10070048" y="3284851"/>
              <a:ext cx="1001150" cy="929323"/>
            </a:xfrm>
            <a:prstGeom prst="star7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AE45F9F-6C89-4BB6-BD07-2227CA6427F4}"/>
                </a:ext>
              </a:extLst>
            </p:cNvPr>
            <p:cNvSpPr txBox="1"/>
            <p:nvPr/>
          </p:nvSpPr>
          <p:spPr>
            <a:xfrm>
              <a:off x="10201210" y="3634700"/>
              <a:ext cx="8699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$429.95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323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E255-BF30-4075-8BAC-51A47B3E6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08" y="-125149"/>
            <a:ext cx="3438806" cy="80537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KIT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0CD3F7-15D7-490D-9FE8-B1D5CC1E96BF}"/>
              </a:ext>
            </a:extLst>
          </p:cNvPr>
          <p:cNvSpPr txBox="1">
            <a:spLocks/>
          </p:cNvSpPr>
          <p:nvPr/>
        </p:nvSpPr>
        <p:spPr>
          <a:xfrm>
            <a:off x="4386445" y="-125149"/>
            <a:ext cx="2099914" cy="9199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42B0B9-0FF8-4031-8683-1CA10BF82C9D}"/>
              </a:ext>
            </a:extLst>
          </p:cNvPr>
          <p:cNvSpPr txBox="1">
            <a:spLocks/>
          </p:cNvSpPr>
          <p:nvPr/>
        </p:nvSpPr>
        <p:spPr>
          <a:xfrm>
            <a:off x="3157348" y="299744"/>
            <a:ext cx="2001783" cy="2984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RIGHT FOR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DF0B15-321F-47DB-8CDF-4701ED2D8D82}"/>
              </a:ext>
            </a:extLst>
          </p:cNvPr>
          <p:cNvSpPr txBox="1"/>
          <p:nvPr/>
        </p:nvSpPr>
        <p:spPr>
          <a:xfrm>
            <a:off x="891946" y="5411099"/>
            <a:ext cx="9781086" cy="1123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Card Option: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Name: ________________________________________________Email: _________________________________ Phone: 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Address:___________________________________________________________City: _____________________________  State: ___  Zip :____________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Card #: _________________________________________________Exp Date:______________  CVV: _________________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B244D4-681D-4C31-B409-628D48B5B672}"/>
              </a:ext>
            </a:extLst>
          </p:cNvPr>
          <p:cNvSpPr txBox="1"/>
          <p:nvPr/>
        </p:nvSpPr>
        <p:spPr>
          <a:xfrm>
            <a:off x="1231156" y="6559938"/>
            <a:ext cx="91232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*These statements have not been evaluated by the Food and Drug Administration. These products are not intended to diagnose, treat, cure or prevent any disease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223F8E1-E9A3-4CDB-8280-2F69FB1A10B7}"/>
              </a:ext>
            </a:extLst>
          </p:cNvPr>
          <p:cNvCxnSpPr/>
          <p:nvPr/>
        </p:nvCxnSpPr>
        <p:spPr>
          <a:xfrm>
            <a:off x="3969695" y="1166901"/>
            <a:ext cx="0" cy="3768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DBE5A3-DD64-4467-A546-57E3324D40D3}"/>
              </a:ext>
            </a:extLst>
          </p:cNvPr>
          <p:cNvCxnSpPr/>
          <p:nvPr/>
        </p:nvCxnSpPr>
        <p:spPr>
          <a:xfrm>
            <a:off x="7739143" y="1085257"/>
            <a:ext cx="0" cy="3768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99E528-165E-4AD6-9F77-A4147B87B2A5}"/>
              </a:ext>
            </a:extLst>
          </p:cNvPr>
          <p:cNvCxnSpPr/>
          <p:nvPr/>
        </p:nvCxnSpPr>
        <p:spPr>
          <a:xfrm>
            <a:off x="461554" y="3125667"/>
            <a:ext cx="10211478" cy="195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543445-7CE3-4328-A024-6E466A0CC671}"/>
              </a:ext>
            </a:extLst>
          </p:cNvPr>
          <p:cNvSpPr txBox="1"/>
          <p:nvPr/>
        </p:nvSpPr>
        <p:spPr>
          <a:xfrm>
            <a:off x="1080616" y="2214583"/>
            <a:ext cx="199445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Blood Sugar Balance Contains: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Isotonix® Isochrome 100g bottle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Level 90 ( 30 servings)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46C70-1130-4782-B693-E2AB919E40FD}"/>
              </a:ext>
            </a:extLst>
          </p:cNvPr>
          <p:cNvSpPr txBox="1"/>
          <p:nvPr/>
        </p:nvSpPr>
        <p:spPr>
          <a:xfrm>
            <a:off x="1107539" y="2856200"/>
            <a:ext cx="9444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$89.45</a:t>
            </a:r>
          </a:p>
        </p:txBody>
      </p:sp>
      <p:pic>
        <p:nvPicPr>
          <p:cNvPr id="15" name="Picture 14" descr="A picture containing toiletry, lotion&#10;&#10;Description automatically generated">
            <a:extLst>
              <a:ext uri="{FF2B5EF4-FFF2-40B4-BE49-F238E27FC236}">
                <a16:creationId xmlns:a16="http://schemas.microsoft.com/office/drawing/2014/main" id="{D0CAE220-40CC-47EC-843A-8D641191A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0" b="93250" l="10000" r="90000">
                        <a14:foregroundMark x1="50500" y1="7250" x2="54750" y2="63250"/>
                        <a14:foregroundMark x1="39750" y1="4500" x2="56500" y2="5500"/>
                        <a14:foregroundMark x1="37750" y1="89750" x2="56250" y2="90000"/>
                        <a14:foregroundMark x1="38250" y1="91500" x2="53000" y2="9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01" y="773709"/>
            <a:ext cx="1420420" cy="1420420"/>
          </a:xfrm>
          <a:prstGeom prst="rect">
            <a:avLst/>
          </a:prstGeom>
        </p:spPr>
      </p:pic>
      <p:pic>
        <p:nvPicPr>
          <p:cNvPr id="24" name="Picture 23" descr="A picture containing lotion, food&#10;&#10;Description automatically generated">
            <a:extLst>
              <a:ext uri="{FF2B5EF4-FFF2-40B4-BE49-F238E27FC236}">
                <a16:creationId xmlns:a16="http://schemas.microsoft.com/office/drawing/2014/main" id="{83EE3365-E3DD-4BEC-ACCB-78EEDAF1F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1972" y1="22817" x2="41690" y2="13803"/>
                        <a14:foregroundMark x1="34930" y1="13803" x2="34930" y2="13803"/>
                        <a14:foregroundMark x1="34648" y1="16338" x2="34648" y2="14930"/>
                        <a14:foregroundMark x1="62535" y1="14648" x2="62535" y2="14648"/>
                        <a14:foregroundMark x1="63662" y1="14366" x2="63662" y2="14366"/>
                        <a14:foregroundMark x1="69014" y1="39718" x2="66479" y2="61127"/>
                        <a14:foregroundMark x1="69859" y1="41690" x2="69859" y2="63662"/>
                        <a14:foregroundMark x1="62254" y1="22254" x2="65070" y2="22254"/>
                        <a14:backgroundMark x1="34930" y1="14930" x2="34930" y2="14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00" y="959975"/>
            <a:ext cx="1264967" cy="1264967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E5AE5103-0189-4AA4-BDDA-78E8C168107B}"/>
              </a:ext>
            </a:extLst>
          </p:cNvPr>
          <p:cNvGrpSpPr/>
          <p:nvPr/>
        </p:nvGrpSpPr>
        <p:grpSpPr>
          <a:xfrm>
            <a:off x="4629162" y="761817"/>
            <a:ext cx="3117878" cy="2270367"/>
            <a:chOff x="3274871" y="794825"/>
            <a:chExt cx="3117878" cy="227036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57BED5-184A-4D20-8D4D-A1402BE81CB4}"/>
                </a:ext>
              </a:extLst>
            </p:cNvPr>
            <p:cNvSpPr txBox="1"/>
            <p:nvPr/>
          </p:nvSpPr>
          <p:spPr>
            <a:xfrm>
              <a:off x="3615705" y="2307386"/>
              <a:ext cx="2777044" cy="561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Cholesterol Maintenance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lang="en-US" sz="1000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fi-FI" sz="1000" dirty="0">
                  <a:solidFill>
                    <a:prstClr val="black"/>
                  </a:solidFill>
                </a:rPr>
                <a:t>Isotonix®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OPC-3® ( 30 Serving)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Heart Health kit ( 30 packets) 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A0368C-8CBA-4357-A455-CC617AC31AFE}"/>
                </a:ext>
              </a:extLst>
            </p:cNvPr>
            <p:cNvSpPr txBox="1"/>
            <p:nvPr/>
          </p:nvSpPr>
          <p:spPr>
            <a:xfrm>
              <a:off x="3588754" y="2811276"/>
              <a:ext cx="14684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 | $141.90</a:t>
              </a:r>
            </a:p>
          </p:txBody>
        </p:sp>
        <p:pic>
          <p:nvPicPr>
            <p:cNvPr id="26" name="Picture 25" descr="A picture containing toiletry, lotion&#10;&#10;Description automatically generated">
              <a:extLst>
                <a:ext uri="{FF2B5EF4-FFF2-40B4-BE49-F238E27FC236}">
                  <a16:creationId xmlns:a16="http://schemas.microsoft.com/office/drawing/2014/main" id="{2FE9261D-93E6-4B65-9063-0E84CCC41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556" b="94667" l="10000" r="90000">
                          <a14:foregroundMark x1="36222" y1="6222" x2="55333" y2="5556"/>
                          <a14:foregroundMark x1="55333" y1="5556" x2="62444" y2="5556"/>
                          <a14:foregroundMark x1="41556" y1="87778" x2="43111" y2="93778"/>
                          <a14:foregroundMark x1="39333" y1="95111" x2="58222" y2="94667"/>
                          <a14:foregroundMark x1="58222" y1="94667" x2="62000" y2="94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773" y="1370687"/>
              <a:ext cx="900709" cy="900709"/>
            </a:xfrm>
            <a:prstGeom prst="rect">
              <a:avLst/>
            </a:prstGeom>
          </p:spPr>
        </p:pic>
        <p:pic>
          <p:nvPicPr>
            <p:cNvPr id="28" name="Picture 27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071CEE90-15D0-49D0-B904-E0595CF3F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24750" y1="11000" x2="66000" y2="1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4871" y="794825"/>
              <a:ext cx="1682401" cy="1682401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D61CFD0-B9B4-4F34-8363-CA5AB56EA869}"/>
              </a:ext>
            </a:extLst>
          </p:cNvPr>
          <p:cNvGrpSpPr/>
          <p:nvPr/>
        </p:nvGrpSpPr>
        <p:grpSpPr>
          <a:xfrm>
            <a:off x="1227601" y="3358354"/>
            <a:ext cx="1826651" cy="1929834"/>
            <a:chOff x="130230" y="3375292"/>
            <a:chExt cx="1826651" cy="192983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7A4A5E-C572-4F5D-A15C-0191368977E1}"/>
                </a:ext>
              </a:extLst>
            </p:cNvPr>
            <p:cNvSpPr txBox="1"/>
            <p:nvPr/>
          </p:nvSpPr>
          <p:spPr>
            <a:xfrm>
              <a:off x="274383" y="4481823"/>
              <a:ext cx="1682498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Stress Kit Contains: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Bliss : 30 Servings</a:t>
              </a:r>
            </a:p>
            <a:p>
              <a:pPr lvl="0"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 </a:t>
              </a: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Thymenol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1000" dirty="0">
                  <a:solidFill>
                    <a:prstClr val="black"/>
                  </a:solidFill>
                </a:rPr>
                <a:t>: 30 Servings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26B069-7EDA-4850-BC78-4E1356E2C0AE}"/>
                </a:ext>
              </a:extLst>
            </p:cNvPr>
            <p:cNvSpPr txBox="1"/>
            <p:nvPr/>
          </p:nvSpPr>
          <p:spPr>
            <a:xfrm>
              <a:off x="296652" y="5051210"/>
              <a:ext cx="105189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 | $108.70</a:t>
              </a:r>
            </a:p>
          </p:txBody>
        </p:sp>
        <p:pic>
          <p:nvPicPr>
            <p:cNvPr id="30" name="Picture 29" descr="A picture containing food, lotion&#10;&#10;Description automatically generated">
              <a:extLst>
                <a:ext uri="{FF2B5EF4-FFF2-40B4-BE49-F238E27FC236}">
                  <a16:creationId xmlns:a16="http://schemas.microsoft.com/office/drawing/2014/main" id="{F10A98D1-C161-43DC-911B-3B8220D7C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500" b="90000" l="10000" r="90000">
                          <a14:foregroundMark x1="37000" y1="9000" x2="51250" y2="9250"/>
                          <a14:foregroundMark x1="51250" y1="9250" x2="60750" y2="7750"/>
                          <a14:foregroundMark x1="35750" y1="8250" x2="35750" y2="8250"/>
                          <a14:foregroundMark x1="35750" y1="7750" x2="53750" y2="6000"/>
                          <a14:foregroundMark x1="34500" y1="7500" x2="34500" y2="7500"/>
                          <a14:foregroundMark x1="34500" y1="7500" x2="52500" y2="7500"/>
                          <a14:foregroundMark x1="52250" y1="5750" x2="34250" y2="6750"/>
                          <a14:foregroundMark x1="36250" y1="6750" x2="50000" y2="5500"/>
                          <a14:foregroundMark x1="50000" y1="5500" x2="52500" y2="5500"/>
                          <a14:foregroundMark x1="44750" y1="6000" x2="52750" y2="5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30" y="3375292"/>
              <a:ext cx="1237242" cy="1237242"/>
            </a:xfrm>
            <a:prstGeom prst="rect">
              <a:avLst/>
            </a:prstGeom>
          </p:spPr>
        </p:pic>
        <p:pic>
          <p:nvPicPr>
            <p:cNvPr id="37" name="Picture 36" descr="A picture containing toiletry, lotion&#10;&#10;Description automatically generated">
              <a:extLst>
                <a:ext uri="{FF2B5EF4-FFF2-40B4-BE49-F238E27FC236}">
                  <a16:creationId xmlns:a16="http://schemas.microsoft.com/office/drawing/2014/main" id="{44518461-AC90-4E28-90C8-1286FDE48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250" b="90000" l="10000" r="90000">
                          <a14:foregroundMark x1="49000" y1="7500" x2="49250" y2="39250"/>
                          <a14:foregroundMark x1="41500" y1="7750" x2="40500" y2="34250"/>
                          <a14:foregroundMark x1="33250" y1="5500" x2="57000" y2="6500"/>
                          <a14:foregroundMark x1="47250" y1="4750" x2="56750" y2="4250"/>
                          <a14:foregroundMark x1="56750" y1="4250" x2="58500" y2="4250"/>
                          <a14:foregroundMark x1="59750" y1="4250" x2="59750" y2="17250"/>
                          <a14:foregroundMark x1="66917" y1="25750" x2="69000" y2="27000"/>
                          <a14:foregroundMark x1="61500" y1="22500" x2="66917" y2="25750"/>
                          <a14:foregroundMark x1="62250" y1="4500" x2="61500" y2="13750"/>
                          <a14:foregroundMark x1="32750" y1="80500" x2="54250" y2="80500"/>
                          <a14:foregroundMark x1="26250" y1="78000" x2="35000" y2="81750"/>
                          <a14:foregroundMark x1="35000" y1="81750" x2="38250" y2="82250"/>
                          <a14:foregroundMark x1="65500" y1="77250" x2="57250" y2="81500"/>
                          <a14:foregroundMark x1="57250" y1="81500" x2="52500" y2="82000"/>
                          <a14:foregroundMark x1="67000" y1="78750" x2="53250" y2="83750"/>
                          <a14:foregroundMark x1="64500" y1="81500" x2="64500" y2="81500"/>
                          <a14:foregroundMark x1="66000" y1="81500" x2="66000" y2="81500"/>
                          <a14:foregroundMark x1="67000" y1="77250" x2="67000" y2="77250"/>
                          <a14:foregroundMark x1="68000" y1="75750" x2="68000" y2="75750"/>
                          <a14:foregroundMark x1="63250" y1="19000" x2="63250" y2="19000"/>
                          <a14:backgroundMark x1="80250" y1="3750" x2="75750" y2="22250"/>
                          <a14:backgroundMark x1="66000" y1="12250" x2="66000" y2="12250"/>
                          <a14:backgroundMark x1="66500" y1="15500" x2="66500" y2="16250"/>
                          <a14:backgroundMark x1="67750" y1="18500" x2="67750" y2="18500"/>
                          <a14:backgroundMark x1="68500" y1="21500" x2="68500" y2="21500"/>
                          <a14:backgroundMark x1="70000" y1="25750" x2="70000" y2="25750"/>
                          <a14:backgroundMark x1="68750" y1="23500" x2="68750" y2="23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35" y="3431532"/>
              <a:ext cx="1237242" cy="1237242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B9FE782-D382-4C0E-B463-948EE4344033}"/>
              </a:ext>
            </a:extLst>
          </p:cNvPr>
          <p:cNvGrpSpPr/>
          <p:nvPr/>
        </p:nvGrpSpPr>
        <p:grpSpPr>
          <a:xfrm>
            <a:off x="8344715" y="1047760"/>
            <a:ext cx="2404027" cy="2114879"/>
            <a:chOff x="7531450" y="996867"/>
            <a:chExt cx="2404027" cy="211487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00D0106-B1AD-4394-94EF-9B8C7C81864A}"/>
                </a:ext>
              </a:extLst>
            </p:cNvPr>
            <p:cNvSpPr txBox="1"/>
            <p:nvPr/>
          </p:nvSpPr>
          <p:spPr>
            <a:xfrm>
              <a:off x="7531450" y="2315682"/>
              <a:ext cx="240402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Healthy Blood Pressure Support:</a:t>
              </a:r>
              <a:endPara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r>
                <a:rPr lang="en-US" sz="1000" dirty="0"/>
                <a:t>1 Bliss® Anti-Stress Formula ( 30 servings)</a:t>
              </a:r>
            </a:p>
            <a:p>
              <a:r>
                <a:rPr lang="en-US" sz="1000" dirty="0">
                  <a:solidFill>
                    <a:prstClr val="black"/>
                  </a:solidFill>
                </a:rPr>
                <a:t>1 </a:t>
              </a:r>
              <a:r>
                <a:rPr lang="fi-FI" sz="1000" dirty="0">
                  <a:solidFill>
                    <a:prstClr val="black"/>
                  </a:solidFill>
                </a:rPr>
                <a:t>Isotonix®</a:t>
              </a:r>
              <a:r>
                <a:rPr lang="en-US" sz="1000" dirty="0">
                  <a:solidFill>
                    <a:prstClr val="black"/>
                  </a:solidFill>
                </a:rPr>
                <a:t> OPC-3® (30 Servings)</a:t>
              </a:r>
              <a:endParaRPr lang="en-US" sz="10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759B5A-6021-4B55-A02F-E2EB8D801D8C}"/>
                </a:ext>
              </a:extLst>
            </p:cNvPr>
            <p:cNvSpPr txBox="1"/>
            <p:nvPr/>
          </p:nvSpPr>
          <p:spPr>
            <a:xfrm>
              <a:off x="7581038" y="2857830"/>
              <a:ext cx="91403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 | $70.7</a:t>
              </a:r>
            </a:p>
          </p:txBody>
        </p:sp>
        <p:pic>
          <p:nvPicPr>
            <p:cNvPr id="50" name="Picture 49" descr="A picture containing toiletry, lotion&#10;&#10;Description automatically generated">
              <a:extLst>
                <a:ext uri="{FF2B5EF4-FFF2-40B4-BE49-F238E27FC236}">
                  <a16:creationId xmlns:a16="http://schemas.microsoft.com/office/drawing/2014/main" id="{AC3F7B65-AAC5-4543-96DE-3A8937727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00" b="96667" l="10000" r="90000">
                          <a14:foregroundMark x1="38667" y1="6444" x2="54000" y2="6444"/>
                          <a14:foregroundMark x1="54000" y1="6444" x2="60667" y2="6222"/>
                          <a14:foregroundMark x1="36444" y1="2222" x2="58889" y2="2444"/>
                          <a14:foregroundMark x1="39111" y1="96667" x2="62000" y2="93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0420" y="996867"/>
              <a:ext cx="1207598" cy="1207598"/>
            </a:xfrm>
            <a:prstGeom prst="rect">
              <a:avLst/>
            </a:prstGeom>
          </p:spPr>
        </p:pic>
        <p:pic>
          <p:nvPicPr>
            <p:cNvPr id="52" name="Picture 51" descr="A picture containing food, lotion&#10;&#10;Description automatically generated">
              <a:extLst>
                <a:ext uri="{FF2B5EF4-FFF2-40B4-BE49-F238E27FC236}">
                  <a16:creationId xmlns:a16="http://schemas.microsoft.com/office/drawing/2014/main" id="{B4FE0863-6237-4750-A705-F6E874C3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250" b="90000" l="10000" r="90000">
                          <a14:foregroundMark x1="37250" y1="10500" x2="63250" y2="8000"/>
                          <a14:foregroundMark x1="34000" y1="7250" x2="36000" y2="16000"/>
                          <a14:foregroundMark x1="35750" y1="7250" x2="35750" y2="7250"/>
                          <a14:foregroundMark x1="35750" y1="7250" x2="49250" y2="7250"/>
                          <a14:foregroundMark x1="49250" y1="7250" x2="59500" y2="6250"/>
                          <a14:foregroundMark x1="58000" y1="6250" x2="32250" y2="8250"/>
                          <a14:foregroundMark x1="32250" y1="8250" x2="32250" y2="8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6577" y="1307215"/>
              <a:ext cx="1020086" cy="1020086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AEF8F92-5EB3-41FC-87C7-082D0D4E95CE}"/>
              </a:ext>
            </a:extLst>
          </p:cNvPr>
          <p:cNvSpPr txBox="1"/>
          <p:nvPr/>
        </p:nvSpPr>
        <p:spPr>
          <a:xfrm>
            <a:off x="4903268" y="4479127"/>
            <a:ext cx="213943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Seasonal Kit</a:t>
            </a:r>
          </a:p>
          <a:p>
            <a:pPr>
              <a:defRPr/>
            </a:pPr>
            <a:r>
              <a:rPr lang="en-US" sz="1000" dirty="0">
                <a:solidFill>
                  <a:prstClr val="black"/>
                </a:solidFill>
              </a:rPr>
              <a:t>1 </a:t>
            </a:r>
            <a:r>
              <a:rPr lang="fi-FI" sz="1000" dirty="0">
                <a:solidFill>
                  <a:prstClr val="black"/>
                </a:solidFill>
              </a:rPr>
              <a:t>Isotonix®</a:t>
            </a:r>
            <a:r>
              <a:rPr lang="en-US" sz="1000" dirty="0">
                <a:solidFill>
                  <a:prstClr val="black"/>
                </a:solidFill>
              </a:rPr>
              <a:t> OPC-3® ( 90 Serving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lang="en-US" sz="1000" dirty="0"/>
              <a:t>Curcumin Extreme (30 Servings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8E84EC-DA2D-42EA-A3B1-520B76C5EAFB}"/>
              </a:ext>
            </a:extLst>
          </p:cNvPr>
          <p:cNvSpPr txBox="1"/>
          <p:nvPr/>
        </p:nvSpPr>
        <p:spPr>
          <a:xfrm>
            <a:off x="4947952" y="5045114"/>
            <a:ext cx="10518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$141.90</a:t>
            </a:r>
          </a:p>
        </p:txBody>
      </p:sp>
      <p:pic>
        <p:nvPicPr>
          <p:cNvPr id="23" name="Picture 22" descr="A picture containing food, lotion&#10;&#10;Description automatically generated">
            <a:extLst>
              <a:ext uri="{FF2B5EF4-FFF2-40B4-BE49-F238E27FC236}">
                <a16:creationId xmlns:a16="http://schemas.microsoft.com/office/drawing/2014/main" id="{98D7BA32-04DD-4D04-B074-052212896A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57" y="3643419"/>
            <a:ext cx="458410" cy="829243"/>
          </a:xfrm>
          <a:prstGeom prst="rect">
            <a:avLst/>
          </a:prstGeom>
        </p:spPr>
      </p:pic>
      <p:pic>
        <p:nvPicPr>
          <p:cNvPr id="6" name="Picture 5" descr="A picture containing toiletry, lotion, sitting, table&#10;&#10;Description automatically generated">
            <a:extLst>
              <a:ext uri="{FF2B5EF4-FFF2-40B4-BE49-F238E27FC236}">
                <a16:creationId xmlns:a16="http://schemas.microsoft.com/office/drawing/2014/main" id="{21DF5E33-E225-4919-9B54-25FCD5462A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800" b="97800" l="4036" r="97758">
                        <a14:foregroundMark x1="27354" y1="5400" x2="82063" y2="7800"/>
                        <a14:foregroundMark x1="82063" y1="7800" x2="76233" y2="7800"/>
                        <a14:foregroundMark x1="7175" y1="50200" x2="26009" y2="95800"/>
                        <a14:foregroundMark x1="61435" y1="6400" x2="56951" y2="45200"/>
                        <a14:foregroundMark x1="23318" y1="95600" x2="47534" y2="97800"/>
                        <a14:foregroundMark x1="47534" y1="97800" x2="86099" y2="96000"/>
                        <a14:foregroundMark x1="84753" y1="52400" x2="75336" y2="88600"/>
                        <a14:foregroundMark x1="57399" y1="49600" x2="40359" y2="93000"/>
                        <a14:foregroundMark x1="25112" y1="79600" x2="80717" y2="82200"/>
                        <a14:foregroundMark x1="8520" y1="54600" x2="6278" y2="92000"/>
                        <a14:foregroundMark x1="33184" y1="47200" x2="36771" y2="77000"/>
                        <a14:foregroundMark x1="36771" y1="77000" x2="39013" y2="78800"/>
                        <a14:foregroundMark x1="97758" y1="53400" x2="90583" y2="91400"/>
                        <a14:foregroundMark x1="4484" y1="88400" x2="34081" y2="88800"/>
                        <a14:foregroundMark x1="7623" y1="76400" x2="4933" y2="91200"/>
                        <a14:foregroundMark x1="37220" y1="3400" x2="61435" y2="2800"/>
                        <a14:foregroundMark x1="61435" y1="2800" x2="65022" y2="2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7" y="3276499"/>
            <a:ext cx="636298" cy="1183435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A27F93E6-F68A-4C3D-952A-89E570255D40}"/>
              </a:ext>
            </a:extLst>
          </p:cNvPr>
          <p:cNvGrpSpPr/>
          <p:nvPr/>
        </p:nvGrpSpPr>
        <p:grpSpPr>
          <a:xfrm>
            <a:off x="8177742" y="3314011"/>
            <a:ext cx="3182534" cy="1966973"/>
            <a:chOff x="7888664" y="3284851"/>
            <a:chExt cx="3182534" cy="1966973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AC2314F-2C6E-4049-A16D-43E64EBFB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888664" y="3327774"/>
              <a:ext cx="2695575" cy="1924050"/>
            </a:xfrm>
            <a:prstGeom prst="rect">
              <a:avLst/>
            </a:prstGeom>
          </p:spPr>
        </p:pic>
        <p:sp>
          <p:nvSpPr>
            <p:cNvPr id="44" name="Star: 7 Points 43">
              <a:extLst>
                <a:ext uri="{FF2B5EF4-FFF2-40B4-BE49-F238E27FC236}">
                  <a16:creationId xmlns:a16="http://schemas.microsoft.com/office/drawing/2014/main" id="{1CFF6919-F530-4FB6-875C-02821346323A}"/>
                </a:ext>
              </a:extLst>
            </p:cNvPr>
            <p:cNvSpPr/>
            <p:nvPr/>
          </p:nvSpPr>
          <p:spPr>
            <a:xfrm>
              <a:off x="10070048" y="3284851"/>
              <a:ext cx="1001150" cy="929323"/>
            </a:xfrm>
            <a:prstGeom prst="star7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0218DF0-E523-45AC-B168-A9B55D6C2124}"/>
                </a:ext>
              </a:extLst>
            </p:cNvPr>
            <p:cNvSpPr txBox="1"/>
            <p:nvPr/>
          </p:nvSpPr>
          <p:spPr>
            <a:xfrm>
              <a:off x="10201210" y="3634700"/>
              <a:ext cx="8699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$429.95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754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E255-BF30-4075-8BAC-51A47B3E6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94" y="-124799"/>
            <a:ext cx="4328217" cy="805375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TLS KIT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0CD3F7-15D7-490D-9FE8-B1D5CC1E96BF}"/>
              </a:ext>
            </a:extLst>
          </p:cNvPr>
          <p:cNvSpPr txBox="1">
            <a:spLocks/>
          </p:cNvSpPr>
          <p:nvPr/>
        </p:nvSpPr>
        <p:spPr>
          <a:xfrm>
            <a:off x="5884845" y="-88156"/>
            <a:ext cx="2099914" cy="9199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YOU?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42B0B9-0FF8-4031-8683-1CA10BF82C9D}"/>
              </a:ext>
            </a:extLst>
          </p:cNvPr>
          <p:cNvSpPr txBox="1">
            <a:spLocks/>
          </p:cNvSpPr>
          <p:nvPr/>
        </p:nvSpPr>
        <p:spPr>
          <a:xfrm>
            <a:off x="4273553" y="282959"/>
            <a:ext cx="2001783" cy="2984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RIGHT FOR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DF0B15-321F-47DB-8CDF-4701ED2D8D82}"/>
              </a:ext>
            </a:extLst>
          </p:cNvPr>
          <p:cNvSpPr txBox="1"/>
          <p:nvPr/>
        </p:nvSpPr>
        <p:spPr>
          <a:xfrm>
            <a:off x="891946" y="5411099"/>
            <a:ext cx="9781086" cy="1123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Card Option: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Name: ________________________________________________Email: _________________________________ Phone: 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Address:___________________________________________________________City: _____________________________  State: ___  Zip :____________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Card #: _________________________________________________Exp Date:______________  CVV: _________________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B244D4-681D-4C31-B409-628D48B5B672}"/>
              </a:ext>
            </a:extLst>
          </p:cNvPr>
          <p:cNvSpPr txBox="1"/>
          <p:nvPr/>
        </p:nvSpPr>
        <p:spPr>
          <a:xfrm>
            <a:off x="1231156" y="6559938"/>
            <a:ext cx="91232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*These statements have not been evaluated by the Food and Drug Administration. These products are not intended to diagnose, treat, cure or prevent any disease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223F8E1-E9A3-4CDB-8280-2F69FB1A10B7}"/>
              </a:ext>
            </a:extLst>
          </p:cNvPr>
          <p:cNvCxnSpPr/>
          <p:nvPr/>
        </p:nvCxnSpPr>
        <p:spPr>
          <a:xfrm>
            <a:off x="3969695" y="1166901"/>
            <a:ext cx="0" cy="3768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DBE5A3-DD64-4467-A546-57E3324D40D3}"/>
              </a:ext>
            </a:extLst>
          </p:cNvPr>
          <p:cNvCxnSpPr/>
          <p:nvPr/>
        </p:nvCxnSpPr>
        <p:spPr>
          <a:xfrm>
            <a:off x="7739143" y="1085257"/>
            <a:ext cx="0" cy="37685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99E528-165E-4AD6-9F77-A4147B87B2A5}"/>
              </a:ext>
            </a:extLst>
          </p:cNvPr>
          <p:cNvCxnSpPr/>
          <p:nvPr/>
        </p:nvCxnSpPr>
        <p:spPr>
          <a:xfrm>
            <a:off x="510325" y="3250156"/>
            <a:ext cx="10211478" cy="1956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457BED5-184A-4D20-8D4D-A1402BE81CB4}"/>
              </a:ext>
            </a:extLst>
          </p:cNvPr>
          <p:cNvSpPr txBox="1"/>
          <p:nvPr/>
        </p:nvSpPr>
        <p:spPr>
          <a:xfrm>
            <a:off x="4484614" y="2134943"/>
            <a:ext cx="27770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TLS 4 weeks Kit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Isotonix®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OPC-3® ( 30 Serving)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lang="en-US" sz="1000" dirty="0" err="1"/>
              <a:t>NutriClean</a:t>
            </a:r>
            <a:r>
              <a:rPr lang="en-US" sz="1000" dirty="0"/>
              <a:t> 7-Day Cleansing System; </a:t>
            </a:r>
          </a:p>
          <a:p>
            <a:pPr>
              <a:defRPr/>
            </a:pPr>
            <a:r>
              <a:rPr lang="en-US" sz="1000" dirty="0"/>
              <a:t>1 TLS CORE;</a:t>
            </a:r>
          </a:p>
          <a:p>
            <a:pPr>
              <a:defRPr/>
            </a:pPr>
            <a:r>
              <a:rPr lang="en-US" sz="1000" dirty="0"/>
              <a:t>Multivitamin (30 Servings);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A0368C-8CBA-4357-A455-CC617AC31AFE}"/>
              </a:ext>
            </a:extLst>
          </p:cNvPr>
          <p:cNvSpPr txBox="1"/>
          <p:nvPr/>
        </p:nvSpPr>
        <p:spPr>
          <a:xfrm>
            <a:off x="4459515" y="2952482"/>
            <a:ext cx="14684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$176.65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7A4A5E-C572-4F5D-A15C-0191368977E1}"/>
              </a:ext>
            </a:extLst>
          </p:cNvPr>
          <p:cNvSpPr txBox="1"/>
          <p:nvPr/>
        </p:nvSpPr>
        <p:spPr>
          <a:xfrm>
            <a:off x="347480" y="4534111"/>
            <a:ext cx="323688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prstClr val="black"/>
                </a:solidFill>
                <a:latin typeface="Calibri" panose="020F0502020204030204"/>
              </a:rPr>
              <a:t>The Fat Burner Kit: ( Pick 1)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en-US" sz="1000" dirty="0">
                <a:solidFill>
                  <a:prstClr val="black"/>
                </a:solidFill>
              </a:rPr>
              <a:t>CLA And </a:t>
            </a:r>
            <a:r>
              <a:rPr lang="en-US" sz="1000" dirty="0" err="1">
                <a:solidFill>
                  <a:prstClr val="black"/>
                </a:solidFill>
              </a:rPr>
              <a:t>ThermoChrome</a:t>
            </a:r>
            <a:r>
              <a:rPr lang="en-US" sz="1000" dirty="0">
                <a:solidFill>
                  <a:prstClr val="black"/>
                </a:solidFill>
              </a:rPr>
              <a:t> with  Trim Tea/ Trim Café</a:t>
            </a:r>
          </a:p>
          <a:p>
            <a:pPr>
              <a:defRPr/>
            </a:pPr>
            <a:r>
              <a:rPr lang="en-US" sz="1000" dirty="0">
                <a:solidFill>
                  <a:prstClr val="black"/>
                </a:solidFill>
              </a:rPr>
              <a:t>CLA And Garcinia </a:t>
            </a:r>
            <a:r>
              <a:rPr lang="en-US" sz="1000" dirty="0" err="1">
                <a:solidFill>
                  <a:prstClr val="black"/>
                </a:solidFill>
              </a:rPr>
              <a:t>Combogia</a:t>
            </a:r>
            <a:r>
              <a:rPr lang="en-US" sz="1000" dirty="0">
                <a:solidFill>
                  <a:prstClr val="black"/>
                </a:solidFill>
              </a:rPr>
              <a:t>  with  Trim Tea/ Trim Cafe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6B069-7EDA-4850-BC78-4E1356E2C0AE}"/>
              </a:ext>
            </a:extLst>
          </p:cNvPr>
          <p:cNvSpPr txBox="1"/>
          <p:nvPr/>
        </p:nvSpPr>
        <p:spPr>
          <a:xfrm>
            <a:off x="350772" y="5089670"/>
            <a:ext cx="1082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$127.00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EF8F92-5EB3-41FC-87C7-082D0D4E95CE}"/>
              </a:ext>
            </a:extLst>
          </p:cNvPr>
          <p:cNvSpPr txBox="1"/>
          <p:nvPr/>
        </p:nvSpPr>
        <p:spPr>
          <a:xfrm>
            <a:off x="4255420" y="4445512"/>
            <a:ext cx="271578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prstClr val="black"/>
                </a:solidFill>
                <a:latin typeface="Calibri" panose="020F0502020204030204"/>
              </a:rPr>
              <a:t>Workout Kit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US" sz="1050" dirty="0">
                <a:solidFill>
                  <a:prstClr val="black"/>
                </a:solidFill>
              </a:rPr>
              <a:t>TLS CLA ( 90 Servings) </a:t>
            </a:r>
            <a:br>
              <a:rPr lang="en-US" sz="1050" dirty="0">
                <a:solidFill>
                  <a:prstClr val="black"/>
                </a:solidFill>
              </a:rPr>
            </a:br>
            <a:r>
              <a:rPr lang="en-US" sz="1050" dirty="0">
                <a:solidFill>
                  <a:prstClr val="black"/>
                </a:solidFill>
              </a:rPr>
              <a:t>TLS </a:t>
            </a:r>
            <a:r>
              <a:rPr lang="en-US" sz="1050" dirty="0" err="1">
                <a:solidFill>
                  <a:prstClr val="black"/>
                </a:solidFill>
              </a:rPr>
              <a:t>ThermoChrome</a:t>
            </a:r>
            <a:r>
              <a:rPr lang="en-US" sz="1050" dirty="0">
                <a:solidFill>
                  <a:prstClr val="black"/>
                </a:solidFill>
              </a:rPr>
              <a:t>  ( (90 Servings)</a:t>
            </a:r>
          </a:p>
          <a:p>
            <a:pPr>
              <a:defRPr/>
            </a:pPr>
            <a:r>
              <a:rPr lang="en-US" sz="1050" dirty="0" err="1">
                <a:solidFill>
                  <a:prstClr val="black"/>
                </a:solidFill>
              </a:rPr>
              <a:t>Isotoinx</a:t>
            </a:r>
            <a:r>
              <a:rPr lang="en-US" sz="1050" dirty="0">
                <a:solidFill>
                  <a:prstClr val="black"/>
                </a:solidFill>
              </a:rPr>
              <a:t> Peak Performance ( 90 </a:t>
            </a:r>
            <a:r>
              <a:rPr lang="en-US" sz="1050" dirty="0" err="1">
                <a:solidFill>
                  <a:prstClr val="black"/>
                </a:solidFill>
              </a:rPr>
              <a:t>servints</a:t>
            </a:r>
            <a:r>
              <a:rPr lang="en-US" sz="1050" dirty="0">
                <a:solidFill>
                  <a:prstClr val="black"/>
                </a:solidFill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28E84EC-DA2D-42EA-A3B1-520B76C5EAFB}"/>
              </a:ext>
            </a:extLst>
          </p:cNvPr>
          <p:cNvSpPr txBox="1"/>
          <p:nvPr/>
        </p:nvSpPr>
        <p:spPr>
          <a:xfrm>
            <a:off x="4273553" y="5115875"/>
            <a:ext cx="10518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$160.89</a:t>
            </a:r>
          </a:p>
        </p:txBody>
      </p:sp>
      <p:pic>
        <p:nvPicPr>
          <p:cNvPr id="7" name="Picture 6" descr="A picture containing woman, lotion&#10;&#10;Description automatically generated">
            <a:extLst>
              <a:ext uri="{FF2B5EF4-FFF2-40B4-BE49-F238E27FC236}">
                <a16:creationId xmlns:a16="http://schemas.microsoft.com/office/drawing/2014/main" id="{42DFC4C7-BD84-4666-9344-68E5FB090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" y="676240"/>
            <a:ext cx="2585117" cy="135164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8B425BF-947D-4602-BEDD-0330ED1D6AA5}"/>
              </a:ext>
            </a:extLst>
          </p:cNvPr>
          <p:cNvSpPr txBox="1"/>
          <p:nvPr/>
        </p:nvSpPr>
        <p:spPr>
          <a:xfrm>
            <a:off x="495497" y="2084958"/>
            <a:ext cx="32689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dirty="0">
                <a:latin typeface="+mj-lt"/>
              </a:rPr>
              <a:t>TLS® 21-Day Challenge Kit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  <a:b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lang="en-US" sz="1000" dirty="0" err="1">
                <a:latin typeface="+mj-lt"/>
              </a:rPr>
              <a:t>NutriClean</a:t>
            </a:r>
            <a:r>
              <a:rPr lang="en-US" sz="1000" dirty="0">
                <a:latin typeface="+mj-lt"/>
              </a:rPr>
              <a:t> 7-Day Cleansing System; TLS CORE;</a:t>
            </a:r>
          </a:p>
          <a:p>
            <a:pPr>
              <a:defRPr/>
            </a:pPr>
            <a:r>
              <a:rPr lang="en-US" sz="1000" dirty="0">
                <a:latin typeface="+mj-lt"/>
              </a:rPr>
              <a:t> Isotonix OPC-3 (30 Servings);Isotonix Multivitamin (30 Servings); 2 TLS Nutrition Shakes – 1 Vanilla; 1 Chocolate; Challenge Guide; Tracking Sheet; Shaker Bottle and Button</a:t>
            </a:r>
            <a:endParaRPr kumimoji="0" lang="en-US" sz="1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0045A2-2CCD-410E-93CD-8C22FC89580A}"/>
              </a:ext>
            </a:extLst>
          </p:cNvPr>
          <p:cNvSpPr txBox="1"/>
          <p:nvPr/>
        </p:nvSpPr>
        <p:spPr>
          <a:xfrm>
            <a:off x="526964" y="2961700"/>
            <a:ext cx="10518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| $199.00</a:t>
            </a:r>
          </a:p>
        </p:txBody>
      </p:sp>
      <p:pic>
        <p:nvPicPr>
          <p:cNvPr id="11" name="Picture 10" descr="A close up of a bottle&#10;&#10;Description automatically generated">
            <a:extLst>
              <a:ext uri="{FF2B5EF4-FFF2-40B4-BE49-F238E27FC236}">
                <a16:creationId xmlns:a16="http://schemas.microsoft.com/office/drawing/2014/main" id="{A8D9D820-956D-4C07-8AF3-E2C4E488B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6" b="89296" l="6479" r="96620">
                        <a14:foregroundMark x1="9014" y1="45915" x2="6761" y2="84225"/>
                        <a14:foregroundMark x1="90423" y1="58873" x2="91549" y2="87042"/>
                        <a14:foregroundMark x1="92958" y1="54085" x2="92958" y2="54085"/>
                        <a14:foregroundMark x1="92958" y1="54085" x2="96901" y2="78028"/>
                        <a14:foregroundMark x1="96901" y1="78028" x2="96901" y2="78028"/>
                        <a14:foregroundMark x1="95211" y1="56338" x2="95211" y2="56338"/>
                        <a14:foregroundMark x1="94085" y1="86761" x2="96338" y2="79155"/>
                        <a14:foregroundMark x1="89014" y1="76901" x2="89014" y2="84789"/>
                        <a14:foregroundMark x1="89296" y1="74366" x2="82535" y2="81127"/>
                        <a14:foregroundMark x1="76620" y1="79437" x2="81690" y2="79437"/>
                        <a14:foregroundMark x1="6479" y1="63662" x2="6761" y2="79437"/>
                        <a14:foregroundMark x1="6761" y1="79437" x2="8169" y2="81690"/>
                        <a14:foregroundMark x1="22817" y1="65915" x2="25352" y2="81690"/>
                        <a14:foregroundMark x1="25352" y1="81690" x2="25634" y2="82254"/>
                        <a14:backgroundMark x1="99718" y1="56901" x2="99718" y2="61408"/>
                        <a14:backgroundMark x1="97465" y1="90704" x2="98873" y2="85634"/>
                        <a14:backgroundMark x1="94366" y1="89577" x2="96901" y2="89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57" y="-77522"/>
            <a:ext cx="2455716" cy="2455716"/>
          </a:xfrm>
          <a:prstGeom prst="rect">
            <a:avLst/>
          </a:prstGeom>
        </p:spPr>
      </p:pic>
      <p:pic>
        <p:nvPicPr>
          <p:cNvPr id="19" name="Picture 18" descr="A picture containing toiletry, lotion&#10;&#10;Description automatically generated">
            <a:extLst>
              <a:ext uri="{FF2B5EF4-FFF2-40B4-BE49-F238E27FC236}">
                <a16:creationId xmlns:a16="http://schemas.microsoft.com/office/drawing/2014/main" id="{F2D7C2DC-11FB-473F-B51D-C16192F1A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71" b="89714" l="9714" r="89714">
                        <a14:foregroundMark x1="39429" y1="10286" x2="64000" y2="10286"/>
                        <a14:foregroundMark x1="69143" y1="9714" x2="69143" y2="9714"/>
                        <a14:foregroundMark x1="68000" y1="8571" x2="68000" y2="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0" y="3531605"/>
            <a:ext cx="1051890" cy="1051890"/>
          </a:xfrm>
          <a:prstGeom prst="rect">
            <a:avLst/>
          </a:prstGeom>
        </p:spPr>
      </p:pic>
      <p:pic>
        <p:nvPicPr>
          <p:cNvPr id="24" name="Picture 23" descr="A close up of a jar&#10;&#10;Description automatically generated">
            <a:extLst>
              <a:ext uri="{FF2B5EF4-FFF2-40B4-BE49-F238E27FC236}">
                <a16:creationId xmlns:a16="http://schemas.microsoft.com/office/drawing/2014/main" id="{4DC98706-2278-4DEA-BA2C-391BA5B7F4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89714" l="9714" r="89714">
                        <a14:foregroundMark x1="42857" y1="8000" x2="61143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00" y="3640981"/>
            <a:ext cx="1051891" cy="1051891"/>
          </a:xfrm>
          <a:prstGeom prst="rect">
            <a:avLst/>
          </a:prstGeom>
        </p:spPr>
      </p:pic>
      <p:pic>
        <p:nvPicPr>
          <p:cNvPr id="27" name="Picture 26" descr="A picture containing sitting, table, bottle, white&#10;&#10;Description automatically generated">
            <a:extLst>
              <a:ext uri="{FF2B5EF4-FFF2-40B4-BE49-F238E27FC236}">
                <a16:creationId xmlns:a16="http://schemas.microsoft.com/office/drawing/2014/main" id="{E12C5344-E5A1-4535-BE6B-ECDE4A2C62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9" y="3463328"/>
            <a:ext cx="1188443" cy="1188443"/>
          </a:xfrm>
          <a:prstGeom prst="rect">
            <a:avLst/>
          </a:prstGeom>
        </p:spPr>
      </p:pic>
      <p:pic>
        <p:nvPicPr>
          <p:cNvPr id="48" name="Picture 47" descr="A picture containing toiletry, lotion&#10;&#10;Description automatically generated">
            <a:extLst>
              <a:ext uri="{FF2B5EF4-FFF2-40B4-BE49-F238E27FC236}">
                <a16:creationId xmlns:a16="http://schemas.microsoft.com/office/drawing/2014/main" id="{E0CA1214-69B2-4ED0-827C-1760DAE98B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71" b="89714" l="9714" r="89714">
                        <a14:foregroundMark x1="39429" y1="10286" x2="64000" y2="10286"/>
                        <a14:foregroundMark x1="69143" y1="9714" x2="69143" y2="9714"/>
                        <a14:foregroundMark x1="68000" y1="8571" x2="68000" y2="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947" y="3638772"/>
            <a:ext cx="1051890" cy="1051890"/>
          </a:xfrm>
          <a:prstGeom prst="rect">
            <a:avLst/>
          </a:prstGeom>
        </p:spPr>
      </p:pic>
      <p:pic>
        <p:nvPicPr>
          <p:cNvPr id="31" name="Picture 30" descr="A picture containing food&#10;&#10;Description automatically generated">
            <a:extLst>
              <a:ext uri="{FF2B5EF4-FFF2-40B4-BE49-F238E27FC236}">
                <a16:creationId xmlns:a16="http://schemas.microsoft.com/office/drawing/2014/main" id="{D9326A94-E372-4614-849D-BA5D69CDB2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21" y="3685342"/>
            <a:ext cx="1034115" cy="801439"/>
          </a:xfrm>
          <a:prstGeom prst="rect">
            <a:avLst/>
          </a:prstGeom>
        </p:spPr>
      </p:pic>
      <p:pic>
        <p:nvPicPr>
          <p:cNvPr id="51" name="Picture 50" descr="A picture containing toiletry, lotion&#10;&#10;Description automatically generated">
            <a:extLst>
              <a:ext uri="{FF2B5EF4-FFF2-40B4-BE49-F238E27FC236}">
                <a16:creationId xmlns:a16="http://schemas.microsoft.com/office/drawing/2014/main" id="{27C6A5DC-FE29-43B1-BB8A-0DAA6253E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71" b="89714" l="9714" r="89714">
                        <a14:foregroundMark x1="39429" y1="10286" x2="64000" y2="10286"/>
                        <a14:foregroundMark x1="69143" y1="9714" x2="69143" y2="9714"/>
                        <a14:foregroundMark x1="68000" y1="8571" x2="68000" y2="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15" y="3639852"/>
            <a:ext cx="894259" cy="89425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84F45155-5E5A-4675-96C3-AC22E8DA0A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56" b="89778" l="9778" r="90222">
                        <a14:foregroundMark x1="16444" y1="7556" x2="88444" y2="7556"/>
                        <a14:foregroundMark x1="22222" y1="65333" x2="73333" y2="65333"/>
                        <a14:foregroundMark x1="34222" y1="73333" x2="85778" y2="68000"/>
                        <a14:foregroundMark x1="85778" y1="68000" x2="86222" y2="68000"/>
                        <a14:foregroundMark x1="87111" y1="7556" x2="87111" y2="7556"/>
                        <a14:foregroundMark x1="90222" y1="7556" x2="90222" y2="7556"/>
                        <a14:foregroundMark x1="88000" y1="69778" x2="88000" y2="6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94" y="3564391"/>
            <a:ext cx="1296979" cy="1296979"/>
          </a:xfrm>
          <a:prstGeom prst="rect">
            <a:avLst/>
          </a:prstGeom>
        </p:spPr>
      </p:pic>
      <p:pic>
        <p:nvPicPr>
          <p:cNvPr id="47" name="Picture 46" descr="A picture containing toiletry, lotion&#10;&#10;Description automatically generated">
            <a:extLst>
              <a:ext uri="{FF2B5EF4-FFF2-40B4-BE49-F238E27FC236}">
                <a16:creationId xmlns:a16="http://schemas.microsoft.com/office/drawing/2014/main" id="{09DB293E-EBD0-4D74-93ED-96DD2E24F5F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986" b="92754" l="5036" r="89209">
                        <a14:foregroundMark x1="57554" y1="11304" x2="59712" y2="60580"/>
                        <a14:foregroundMark x1="35252" y1="10145" x2="46763" y2="62319"/>
                        <a14:foregroundMark x1="26619" y1="11304" x2="30935" y2="51594"/>
                        <a14:foregroundMark x1="42446" y1="9275" x2="71942" y2="9275"/>
                        <a14:foregroundMark x1="71942" y1="9275" x2="75540" y2="9855"/>
                        <a14:foregroundMark x1="84173" y1="45507" x2="89928" y2="55362"/>
                        <a14:foregroundMark x1="15827" y1="47826" x2="5755" y2="54493"/>
                        <a14:foregroundMark x1="43165" y1="77391" x2="70504" y2="77391"/>
                        <a14:foregroundMark x1="20144" y1="91304" x2="79856" y2="91594"/>
                        <a14:foregroundMark x1="89928" y1="89565" x2="74101" y2="91014"/>
                        <a14:foregroundMark x1="8633" y1="88406" x2="25899" y2="92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14" y="3378134"/>
            <a:ext cx="537040" cy="117853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32EF9DC-334C-4BFE-B71A-BC6711D571D6}"/>
              </a:ext>
            </a:extLst>
          </p:cNvPr>
          <p:cNvGrpSpPr/>
          <p:nvPr/>
        </p:nvGrpSpPr>
        <p:grpSpPr>
          <a:xfrm>
            <a:off x="7984759" y="1039716"/>
            <a:ext cx="2757823" cy="1752123"/>
            <a:chOff x="8482727" y="3531605"/>
            <a:chExt cx="2757823" cy="175212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3729451-AD75-45BE-85AB-F1845F7F547F}"/>
                </a:ext>
              </a:extLst>
            </p:cNvPr>
            <p:cNvSpPr txBox="1"/>
            <p:nvPr/>
          </p:nvSpPr>
          <p:spPr>
            <a:xfrm>
              <a:off x="8482727" y="4556668"/>
              <a:ext cx="2757823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Trim Tea  / Trim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Cofe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 Pick 1)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Trim Tea Box</a:t>
              </a: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 or 3 </a:t>
              </a:r>
              <a:r>
                <a:rPr lang="en-US" sz="1050">
                  <a:solidFill>
                    <a:prstClr val="black"/>
                  </a:solidFill>
                  <a:latin typeface="Calibri" panose="020F0502020204030204"/>
                </a:rPr>
                <a:t>Trim Café Bo</a:t>
              </a:r>
              <a:r>
                <a:rPr lang="en-US" sz="1050" dirty="0">
                  <a:solidFill>
                    <a:prstClr val="black"/>
                  </a:solidFill>
                  <a:latin typeface="Calibri" panose="020F0502020204030204"/>
                </a:rPr>
                <a:t>x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D8F3EB8-5DF5-4DFE-9726-66948D1FBEA7}"/>
                </a:ext>
              </a:extLst>
            </p:cNvPr>
            <p:cNvSpPr txBox="1"/>
            <p:nvPr/>
          </p:nvSpPr>
          <p:spPr>
            <a:xfrm>
              <a:off x="8482727" y="5029812"/>
              <a:ext cx="105189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 | $119.85</a:t>
              </a:r>
            </a:p>
          </p:txBody>
        </p:sp>
        <p:pic>
          <p:nvPicPr>
            <p:cNvPr id="56" name="Picture 55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AD4EE476-27D7-4128-8ACD-ABD054200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2663" y="3531605"/>
              <a:ext cx="1034115" cy="80143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B6460E-77F4-4DBA-B762-C48826FFB450}"/>
              </a:ext>
            </a:extLst>
          </p:cNvPr>
          <p:cNvGrpSpPr/>
          <p:nvPr/>
        </p:nvGrpSpPr>
        <p:grpSpPr>
          <a:xfrm>
            <a:off x="8094695" y="3377272"/>
            <a:ext cx="3086816" cy="1850271"/>
            <a:chOff x="7984382" y="3207103"/>
            <a:chExt cx="3086816" cy="192405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9E89DFB-0FE8-40B9-B968-97F706E50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984382" y="3207103"/>
              <a:ext cx="2695575" cy="1924050"/>
            </a:xfrm>
            <a:prstGeom prst="rect">
              <a:avLst/>
            </a:prstGeom>
          </p:spPr>
        </p:pic>
        <p:sp>
          <p:nvSpPr>
            <p:cNvPr id="46" name="Star: 7 Points 45">
              <a:extLst>
                <a:ext uri="{FF2B5EF4-FFF2-40B4-BE49-F238E27FC236}">
                  <a16:creationId xmlns:a16="http://schemas.microsoft.com/office/drawing/2014/main" id="{140B368D-4D22-438E-BE11-25EA36C0A4B3}"/>
                </a:ext>
              </a:extLst>
            </p:cNvPr>
            <p:cNvSpPr/>
            <p:nvPr/>
          </p:nvSpPr>
          <p:spPr>
            <a:xfrm>
              <a:off x="10070048" y="3284851"/>
              <a:ext cx="1001150" cy="929323"/>
            </a:xfrm>
            <a:prstGeom prst="star7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7288640-DDE2-4067-A0B2-0608681B33D0}"/>
                </a:ext>
              </a:extLst>
            </p:cNvPr>
            <p:cNvSpPr txBox="1"/>
            <p:nvPr/>
          </p:nvSpPr>
          <p:spPr>
            <a:xfrm>
              <a:off x="10201210" y="3634700"/>
              <a:ext cx="8699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$429.95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4628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2B9EAB8-E637-844A-B6C5-EB1DF14FE29F}"/>
              </a:ext>
            </a:extLst>
          </p:cNvPr>
          <p:cNvSpPr/>
          <p:nvPr/>
        </p:nvSpPr>
        <p:spPr>
          <a:xfrm>
            <a:off x="782703" y="574411"/>
            <a:ext cx="7391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3175">
                  <a:noFill/>
                </a:ln>
                <a:solidFill>
                  <a:srgbClr val="0997B5"/>
                </a:solidFill>
                <a:effectLst/>
                <a:uLnTx/>
                <a:uFillTx/>
                <a:latin typeface="Calibri" panose="020F0502020204030204" pitchFamily="34" charset="0"/>
                <a:ea typeface="Helvetica Regular" charset="0"/>
                <a:cs typeface="Helvetica Regular" charset="0"/>
              </a:rPr>
              <a:t>Starter Package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A2A42F-7B33-5C47-9768-2B520CB97984}"/>
              </a:ext>
            </a:extLst>
          </p:cNvPr>
          <p:cNvCxnSpPr>
            <a:cxnSpLocks/>
          </p:cNvCxnSpPr>
          <p:nvPr/>
        </p:nvCxnSpPr>
        <p:spPr>
          <a:xfrm>
            <a:off x="634473" y="618067"/>
            <a:ext cx="0" cy="431800"/>
          </a:xfrm>
          <a:prstGeom prst="line">
            <a:avLst/>
          </a:prstGeom>
          <a:ln w="31750">
            <a:solidFill>
              <a:srgbClr val="0997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4D2909D-EC73-6141-A075-6F8BCFB409DE}"/>
              </a:ext>
            </a:extLst>
          </p:cNvPr>
          <p:cNvSpPr/>
          <p:nvPr/>
        </p:nvSpPr>
        <p:spPr>
          <a:xfrm>
            <a:off x="782702" y="1298903"/>
            <a:ext cx="10689577" cy="461665"/>
          </a:xfrm>
          <a:prstGeom prst="rect">
            <a:avLst/>
          </a:prstGeom>
          <a:solidFill>
            <a:srgbClr val="0997B5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Helvetica Regular" charset="0"/>
                <a:cs typeface="Calibri" panose="020F0502020204030204" pitchFamily="34" charset="0"/>
              </a:rPr>
              <a:t>Fast Start Program: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$429.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+ Tax with Free Shipping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(Includes $129.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Subscription Fee)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Helvetica Regular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999D68-8902-BD4F-B7F4-04E92E452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73" y="6198883"/>
            <a:ext cx="2481580" cy="375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072951-9BBD-D54C-B7ED-BBE99F9173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82703" y="2099846"/>
            <a:ext cx="10696721" cy="364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43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890</Words>
  <Application>Microsoft Office PowerPoint</Application>
  <PresentationFormat>Widescreen</PresentationFormat>
  <Paragraphs>115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1_Office Theme</vt:lpstr>
      <vt:lpstr>WHICH KIT</vt:lpstr>
      <vt:lpstr>WHICH KIT</vt:lpstr>
      <vt:lpstr>WHICH KIT</vt:lpstr>
      <vt:lpstr>WHICH TLS KIT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KIT</dc:title>
  <dc:creator>Stephanie Ng</dc:creator>
  <cp:lastModifiedBy>Stephanie Ng</cp:lastModifiedBy>
  <cp:revision>10</cp:revision>
  <dcterms:created xsi:type="dcterms:W3CDTF">2019-08-29T01:51:41Z</dcterms:created>
  <dcterms:modified xsi:type="dcterms:W3CDTF">2019-11-18T11:01:37Z</dcterms:modified>
</cp:coreProperties>
</file>